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3" r:id="rId3"/>
    <p:sldId id="284" r:id="rId4"/>
    <p:sldId id="285" r:id="rId5"/>
    <p:sldId id="272" r:id="rId6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853"/>
    <a:srgbClr val="000000"/>
    <a:srgbClr val="B1B3B6"/>
    <a:srgbClr val="E6E7E8"/>
    <a:srgbClr val="333132"/>
    <a:srgbClr val="AA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37" autoAdjust="0"/>
    <p:restoredTop sz="94707" autoAdjust="0"/>
  </p:normalViewPr>
  <p:slideViewPr>
    <p:cSldViewPr snapToGrid="0">
      <p:cViewPr varScale="1">
        <p:scale>
          <a:sx n="67" d="100"/>
          <a:sy n="67" d="100"/>
        </p:scale>
        <p:origin x="82" y="370"/>
      </p:cViewPr>
      <p:guideLst/>
    </p:cSldViewPr>
  </p:slideViewPr>
  <p:outlineViewPr>
    <p:cViewPr>
      <p:scale>
        <a:sx n="33" d="100"/>
        <a:sy n="33" d="100"/>
      </p:scale>
      <p:origin x="0" y="-28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2470998E-5E45-4AD8-97EA-FCB7CA25B79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81532"/>
            <a:ext cx="5621020" cy="3666708"/>
          </a:xfrm>
          <a:prstGeom prst="rect">
            <a:avLst/>
          </a:prstGeom>
        </p:spPr>
        <p:txBody>
          <a:bodyPr vert="horz" lIns="93360" tIns="46680" rIns="93360" bIns="466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9E2FB881-8030-47DE-A669-C22448C67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6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9A60-114D-4892-8840-9C127A3772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0570-3EB5-4BA5-B664-858B23E33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9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9A60-114D-4892-8840-9C127A3772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0570-3EB5-4BA5-B664-858B23E33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3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9A60-114D-4892-8840-9C127A3772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0570-3EB5-4BA5-B664-858B23E33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3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9A60-114D-4892-8840-9C127A3772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0570-3EB5-4BA5-B664-858B23E33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1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9A60-114D-4892-8840-9C127A3772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0570-3EB5-4BA5-B664-858B23E33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6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9A60-114D-4892-8840-9C127A3772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0570-3EB5-4BA5-B664-858B23E33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2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9A60-114D-4892-8840-9C127A3772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0570-3EB5-4BA5-B664-858B23E33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22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0486"/>
            <a:ext cx="12192000" cy="7592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664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B1B3B6"/>
                </a:solidFill>
              </a:defRPr>
            </a:lvl1pPr>
          </a:lstStyle>
          <a:p>
            <a:fld id="{6C469A60-114D-4892-8840-9C127A37721B}" type="datetimeFigureOut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1B3B6"/>
                </a:solidFill>
              </a:defRPr>
            </a:lvl1pPr>
          </a:lstStyle>
          <a:p>
            <a:fld id="{DEC30570-3EB5-4BA5-B664-858B23E3372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666" y="36837"/>
            <a:ext cx="1515345" cy="1821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23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331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331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3331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331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331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355"/>
            <a:ext cx="12192000" cy="6858000"/>
          </a:xfrm>
          <a:prstGeom prst="rect">
            <a:avLst/>
          </a:prstGeom>
          <a:solidFill>
            <a:srgbClr val="1828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289711" y="2417587"/>
            <a:ext cx="12192000" cy="2149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{{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18771"/>
            <a:ext cx="9144000" cy="2387600"/>
          </a:xfrm>
        </p:spPr>
        <p:txBody>
          <a:bodyPr/>
          <a:lstStyle/>
          <a:p>
            <a:r>
              <a:rPr lang="en-US" b="1" dirty="0" smtClean="0">
                <a:solidFill>
                  <a:srgbClr val="182853"/>
                </a:solidFill>
              </a:rPr>
              <a:t>Community Engagement Officer</a:t>
            </a:r>
            <a:endParaRPr lang="en-US" b="1" dirty="0">
              <a:solidFill>
                <a:srgbClr val="1828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77701"/>
            <a:ext cx="9144000" cy="165576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666" y="36837"/>
            <a:ext cx="1515345" cy="1821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56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863" y="365125"/>
            <a:ext cx="9394803" cy="1325563"/>
          </a:xfrm>
        </p:spPr>
        <p:txBody>
          <a:bodyPr/>
          <a:lstStyle/>
          <a:p>
            <a:r>
              <a:rPr lang="en-US" dirty="0" smtClean="0"/>
              <a:t>Community Engagement Officer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 strategies that work to enhance Emergency Management across Indiana</a:t>
            </a:r>
          </a:p>
          <a:p>
            <a:r>
              <a:rPr lang="en-US" dirty="0" smtClean="0"/>
              <a:t>Drive a better collaboration between EMA Directors, elected officials and local partners</a:t>
            </a:r>
            <a:endParaRPr lang="en-US" dirty="0"/>
          </a:p>
          <a:p>
            <a:r>
              <a:rPr lang="en-US" dirty="0" smtClean="0"/>
              <a:t>Empower EMA Directors through planning, training, and community engagement</a:t>
            </a:r>
            <a:endParaRPr lang="en-US" dirty="0"/>
          </a:p>
          <a:p>
            <a:r>
              <a:rPr lang="en-US" dirty="0" smtClean="0"/>
              <a:t>Engage and integrate emergency management stakeholders </a:t>
            </a:r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44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county officials through county emergency management Directors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Emergency Management program; what does that mean for Elected Officials – Indiana Code 10-14-3-2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Tools and Trainings to inform Elected Officials of process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Before, During and After</a:t>
            </a:r>
          </a:p>
        </p:txBody>
      </p:sp>
    </p:spTree>
    <p:extLst>
      <p:ext uri="{BB962C8B-B14F-4D97-AF65-F5344CB8AC3E}">
        <p14:creationId xmlns:p14="http://schemas.microsoft.com/office/powerpoint/2010/main" val="654105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1495"/>
            <a:ext cx="9266466" cy="1459194"/>
          </a:xfrm>
        </p:spPr>
        <p:txBody>
          <a:bodyPr/>
          <a:lstStyle/>
          <a:p>
            <a:r>
              <a:rPr lang="en-US" dirty="0" smtClean="0"/>
              <a:t>Emergency Management Advisory Council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Indiana Code 10-14 states that each county will have a Department of Emergency Management, and that each Department will have an Advisory Council consisting of, or representing the President of the County Commissioners, a Member of the County Council, the Mayor, a Member of the City Council, a member of the Local Civil Air Patrol, and other members of the community and public safety communities that may be of assistance to Emergency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494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446215"/>
            <a:ext cx="12192000" cy="2149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{{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79961"/>
            <a:ext cx="9144000" cy="2387600"/>
          </a:xfrm>
        </p:spPr>
        <p:txBody>
          <a:bodyPr/>
          <a:lstStyle/>
          <a:p>
            <a:r>
              <a:rPr lang="en-US" b="1" dirty="0" smtClean="0">
                <a:solidFill>
                  <a:srgbClr val="182853"/>
                </a:solidFill>
              </a:rPr>
              <a:t>Questions?</a:t>
            </a:r>
            <a:endParaRPr lang="en-US" b="1" dirty="0">
              <a:solidFill>
                <a:srgbClr val="182853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666" y="36837"/>
            <a:ext cx="1515345" cy="1821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01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DHS">
      <a:dk1>
        <a:srgbClr val="182853"/>
      </a:dk1>
      <a:lt1>
        <a:sysClr val="window" lastClr="FFFFFF"/>
      </a:lt1>
      <a:dk2>
        <a:srgbClr val="44546A"/>
      </a:dk2>
      <a:lt2>
        <a:srgbClr val="E7E6E6"/>
      </a:lt2>
      <a:accent1>
        <a:srgbClr val="182853"/>
      </a:accent1>
      <a:accent2>
        <a:srgbClr val="AA1F2E"/>
      </a:accent2>
      <a:accent3>
        <a:srgbClr val="AE852D"/>
      </a:accent3>
      <a:accent4>
        <a:srgbClr val="58595B"/>
      </a:accent4>
      <a:accent5>
        <a:srgbClr val="5C6AB8"/>
      </a:accent5>
      <a:accent6>
        <a:srgbClr val="C56370"/>
      </a:accent6>
      <a:hlink>
        <a:srgbClr val="AA1F2E"/>
      </a:hlink>
      <a:folHlink>
        <a:srgbClr val="AA1F2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1913</TotalTime>
  <Words>169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Calibri</vt:lpstr>
      <vt:lpstr>Office Theme</vt:lpstr>
      <vt:lpstr>Community Engagement Officer</vt:lpstr>
      <vt:lpstr>Community Engagement Officer  </vt:lpstr>
      <vt:lpstr>Stakeholders Engagement</vt:lpstr>
      <vt:lpstr>Emergency Management Advisory Council</vt:lpstr>
      <vt:lpstr>Questions?</vt:lpstr>
    </vt:vector>
  </TitlesOfParts>
  <Company>State of Indiana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to Recovery</dc:title>
  <dc:creator>Kent, Amber (DHS)</dc:creator>
  <cp:lastModifiedBy>Dayhoff-Dwyer, Kathy</cp:lastModifiedBy>
  <cp:revision>43</cp:revision>
  <cp:lastPrinted>2019-12-03T20:54:14Z</cp:lastPrinted>
  <dcterms:created xsi:type="dcterms:W3CDTF">2018-07-26T13:48:57Z</dcterms:created>
  <dcterms:modified xsi:type="dcterms:W3CDTF">2019-12-03T20:56:48Z</dcterms:modified>
</cp:coreProperties>
</file>