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6" r:id="rId3"/>
    <p:sldId id="324" r:id="rId4"/>
    <p:sldId id="320" r:id="rId5"/>
    <p:sldId id="323" r:id="rId6"/>
    <p:sldId id="319" r:id="rId7"/>
    <p:sldId id="257" r:id="rId8"/>
    <p:sldId id="278" r:id="rId9"/>
    <p:sldId id="259" r:id="rId10"/>
    <p:sldId id="322" r:id="rId11"/>
    <p:sldId id="325" r:id="rId12"/>
    <p:sldId id="266" r:id="rId13"/>
    <p:sldId id="260" r:id="rId14"/>
    <p:sldId id="261" r:id="rId15"/>
    <p:sldId id="264" r:id="rId16"/>
    <p:sldId id="265" r:id="rId17"/>
    <p:sldId id="271" r:id="rId18"/>
    <p:sldId id="272" r:id="rId19"/>
    <p:sldId id="289" r:id="rId20"/>
    <p:sldId id="279" r:id="rId21"/>
    <p:sldId id="290" r:id="rId22"/>
    <p:sldId id="284" r:id="rId23"/>
    <p:sldId id="291" r:id="rId24"/>
    <p:sldId id="293" r:id="rId25"/>
    <p:sldId id="292" r:id="rId26"/>
    <p:sldId id="295" r:id="rId27"/>
    <p:sldId id="301" r:id="rId28"/>
    <p:sldId id="299" r:id="rId29"/>
    <p:sldId id="300" r:id="rId30"/>
    <p:sldId id="302" r:id="rId31"/>
    <p:sldId id="332" r:id="rId32"/>
    <p:sldId id="333" r:id="rId33"/>
    <p:sldId id="326" r:id="rId34"/>
    <p:sldId id="327" r:id="rId35"/>
    <p:sldId id="310" r:id="rId36"/>
    <p:sldId id="328" r:id="rId37"/>
    <p:sldId id="329" r:id="rId38"/>
    <p:sldId id="336" r:id="rId39"/>
    <p:sldId id="286" r:id="rId40"/>
    <p:sldId id="330" r:id="rId41"/>
    <p:sldId id="331" r:id="rId42"/>
    <p:sldId id="335" r:id="rId43"/>
    <p:sldId id="334"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9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9DF1AD-97DA-48B2-A1EC-0963B50DDDE7}" v="98" dt="2023-11-22T22:08:11.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ry DeBoer" userId="88ba43c74ce90df9" providerId="LiveId" clId="{239DF1AD-97DA-48B2-A1EC-0963B50DDDE7}"/>
    <pc:docChg chg="undo custSel addSld delSld modSld sldOrd delMainMaster">
      <pc:chgData name="Larry DeBoer" userId="88ba43c74ce90df9" providerId="LiveId" clId="{239DF1AD-97DA-48B2-A1EC-0963B50DDDE7}" dt="2023-11-22T22:09:14.146" v="9289" actId="20577"/>
      <pc:docMkLst>
        <pc:docMk/>
      </pc:docMkLst>
      <pc:sldChg chg="modSp mod setBg">
        <pc:chgData name="Larry DeBoer" userId="88ba43c74ce90df9" providerId="LiveId" clId="{239DF1AD-97DA-48B2-A1EC-0963B50DDDE7}" dt="2023-11-22T19:03:30.122" v="2670" actId="207"/>
        <pc:sldMkLst>
          <pc:docMk/>
          <pc:sldMk cId="1444240891" sldId="256"/>
        </pc:sldMkLst>
        <pc:spChg chg="mod">
          <ac:chgData name="Larry DeBoer" userId="88ba43c74ce90df9" providerId="LiveId" clId="{239DF1AD-97DA-48B2-A1EC-0963B50DDDE7}" dt="2023-11-22T16:54:46.064" v="11" actId="113"/>
          <ac:spMkLst>
            <pc:docMk/>
            <pc:sldMk cId="1444240891" sldId="256"/>
            <ac:spMk id="2" creationId="{49CABB9D-EAA3-5D0A-F86B-B9EBE7E39F2E}"/>
          </ac:spMkLst>
        </pc:spChg>
        <pc:spChg chg="mod">
          <ac:chgData name="Larry DeBoer" userId="88ba43c74ce90df9" providerId="LiveId" clId="{239DF1AD-97DA-48B2-A1EC-0963B50DDDE7}" dt="2023-11-22T19:03:30.122" v="2670" actId="207"/>
          <ac:spMkLst>
            <pc:docMk/>
            <pc:sldMk cId="1444240891" sldId="256"/>
            <ac:spMk id="3" creationId="{2177401B-7746-3471-F545-4207808E939C}"/>
          </ac:spMkLst>
        </pc:spChg>
      </pc:sldChg>
      <pc:sldChg chg="modSp add mod">
        <pc:chgData name="Larry DeBoer" userId="88ba43c74ce90df9" providerId="LiveId" clId="{239DF1AD-97DA-48B2-A1EC-0963B50DDDE7}" dt="2023-11-22T18:46:04.713" v="1525" actId="1076"/>
        <pc:sldMkLst>
          <pc:docMk/>
          <pc:sldMk cId="2150911326" sldId="257"/>
        </pc:sldMkLst>
        <pc:spChg chg="mod">
          <ac:chgData name="Larry DeBoer" userId="88ba43c74ce90df9" providerId="LiveId" clId="{239DF1AD-97DA-48B2-A1EC-0963B50DDDE7}" dt="2023-11-22T18:46:04.713" v="1525" actId="1076"/>
          <ac:spMkLst>
            <pc:docMk/>
            <pc:sldMk cId="2150911326" sldId="257"/>
            <ac:spMk id="3" creationId="{F4FC5008-55F4-038C-3B55-988705FF034D}"/>
          </ac:spMkLst>
        </pc:spChg>
      </pc:sldChg>
      <pc:sldChg chg="modSp del mod setBg">
        <pc:chgData name="Larry DeBoer" userId="88ba43c74ce90df9" providerId="LiveId" clId="{239DF1AD-97DA-48B2-A1EC-0963B50DDDE7}" dt="2023-11-22T16:58:36.101" v="127" actId="47"/>
        <pc:sldMkLst>
          <pc:docMk/>
          <pc:sldMk cId="3134766805" sldId="257"/>
        </pc:sldMkLst>
        <pc:spChg chg="mod">
          <ac:chgData name="Larry DeBoer" userId="88ba43c74ce90df9" providerId="LiveId" clId="{239DF1AD-97DA-48B2-A1EC-0963B50DDDE7}" dt="2023-11-22T16:53:37.067" v="4" actId="27636"/>
          <ac:spMkLst>
            <pc:docMk/>
            <pc:sldMk cId="3134766805" sldId="257"/>
            <ac:spMk id="2" creationId="{497BD0DB-CDE6-96C7-A89F-6E8BD309C506}"/>
          </ac:spMkLst>
        </pc:spChg>
      </pc:sldChg>
      <pc:sldChg chg="del">
        <pc:chgData name="Larry DeBoer" userId="88ba43c74ce90df9" providerId="LiveId" clId="{239DF1AD-97DA-48B2-A1EC-0963B50DDDE7}" dt="2023-11-22T16:58:36.101" v="127" actId="47"/>
        <pc:sldMkLst>
          <pc:docMk/>
          <pc:sldMk cId="2372603181" sldId="258"/>
        </pc:sldMkLst>
      </pc:sldChg>
      <pc:sldChg chg="modSp add del mod">
        <pc:chgData name="Larry DeBoer" userId="88ba43c74ce90df9" providerId="LiveId" clId="{239DF1AD-97DA-48B2-A1EC-0963B50DDDE7}" dt="2023-11-22T17:04:28.106" v="164" actId="47"/>
        <pc:sldMkLst>
          <pc:docMk/>
          <pc:sldMk cId="2841403371" sldId="258"/>
        </pc:sldMkLst>
        <pc:spChg chg="mod">
          <ac:chgData name="Larry DeBoer" userId="88ba43c74ce90df9" providerId="LiveId" clId="{239DF1AD-97DA-48B2-A1EC-0963B50DDDE7}" dt="2023-11-22T17:03:55.956" v="162" actId="1076"/>
          <ac:spMkLst>
            <pc:docMk/>
            <pc:sldMk cId="2841403371" sldId="258"/>
            <ac:spMk id="4" creationId="{435926B3-CF78-F567-7519-D288CE69D5B3}"/>
          </ac:spMkLst>
        </pc:spChg>
      </pc:sldChg>
      <pc:sldChg chg="del">
        <pc:chgData name="Larry DeBoer" userId="88ba43c74ce90df9" providerId="LiveId" clId="{239DF1AD-97DA-48B2-A1EC-0963B50DDDE7}" dt="2023-11-22T16:58:36.101" v="127" actId="47"/>
        <pc:sldMkLst>
          <pc:docMk/>
          <pc:sldMk cId="681338381" sldId="259"/>
        </pc:sldMkLst>
      </pc:sldChg>
      <pc:sldChg chg="modSp add mod">
        <pc:chgData name="Larry DeBoer" userId="88ba43c74ce90df9" providerId="LiveId" clId="{239DF1AD-97DA-48B2-A1EC-0963B50DDDE7}" dt="2023-11-22T18:46:49.368" v="1535" actId="1076"/>
        <pc:sldMkLst>
          <pc:docMk/>
          <pc:sldMk cId="2836400729" sldId="259"/>
        </pc:sldMkLst>
        <pc:spChg chg="mod">
          <ac:chgData name="Larry DeBoer" userId="88ba43c74ce90df9" providerId="LiveId" clId="{239DF1AD-97DA-48B2-A1EC-0963B50DDDE7}" dt="2023-11-22T18:46:49.368" v="1535" actId="1076"/>
          <ac:spMkLst>
            <pc:docMk/>
            <pc:sldMk cId="2836400729" sldId="259"/>
            <ac:spMk id="3" creationId="{A6CECA98-D25A-2431-366B-F12E5AB99C98}"/>
          </ac:spMkLst>
        </pc:spChg>
      </pc:sldChg>
      <pc:sldChg chg="addSp delSp modSp mod setBg">
        <pc:chgData name="Larry DeBoer" userId="88ba43c74ce90df9" providerId="LiveId" clId="{239DF1AD-97DA-48B2-A1EC-0963B50DDDE7}" dt="2023-11-22T22:08:01.765" v="9233"/>
        <pc:sldMkLst>
          <pc:docMk/>
          <pc:sldMk cId="3271002299" sldId="260"/>
        </pc:sldMkLst>
        <pc:spChg chg="mod">
          <ac:chgData name="Larry DeBoer" userId="88ba43c74ce90df9" providerId="LiveId" clId="{239DF1AD-97DA-48B2-A1EC-0963B50DDDE7}" dt="2023-11-22T22:08:01.765" v="9233"/>
          <ac:spMkLst>
            <pc:docMk/>
            <pc:sldMk cId="3271002299" sldId="260"/>
            <ac:spMk id="2" creationId="{2C701D7F-1A2D-2B2A-0D5E-5CD951A52492}"/>
          </ac:spMkLst>
        </pc:spChg>
        <pc:spChg chg="mod">
          <ac:chgData name="Larry DeBoer" userId="88ba43c74ce90df9" providerId="LiveId" clId="{239DF1AD-97DA-48B2-A1EC-0963B50DDDE7}" dt="2023-11-22T19:36:46.092" v="3590" actId="2711"/>
          <ac:spMkLst>
            <pc:docMk/>
            <pc:sldMk cId="3271002299" sldId="260"/>
            <ac:spMk id="5" creationId="{2992B033-241A-CC38-5998-CE69FCAC29E6}"/>
          </ac:spMkLst>
        </pc:spChg>
        <pc:picChg chg="del">
          <ac:chgData name="Larry DeBoer" userId="88ba43c74ce90df9" providerId="LiveId" clId="{239DF1AD-97DA-48B2-A1EC-0963B50DDDE7}" dt="2023-11-22T18:44:00.955" v="1513" actId="478"/>
          <ac:picMkLst>
            <pc:docMk/>
            <pc:sldMk cId="3271002299" sldId="260"/>
            <ac:picMk id="4" creationId="{19F4A783-2254-97FC-A4DA-11620C82B5E4}"/>
          </ac:picMkLst>
        </pc:picChg>
        <pc:picChg chg="add mod ord">
          <ac:chgData name="Larry DeBoer" userId="88ba43c74ce90df9" providerId="LiveId" clId="{239DF1AD-97DA-48B2-A1EC-0963B50DDDE7}" dt="2023-11-22T18:47:04.130" v="1536" actId="1076"/>
          <ac:picMkLst>
            <pc:docMk/>
            <pc:sldMk cId="3271002299" sldId="260"/>
            <ac:picMk id="6" creationId="{C367C5C0-C7A5-A243-8BEF-83FE22E005A3}"/>
          </ac:picMkLst>
        </pc:picChg>
      </pc:sldChg>
      <pc:sldChg chg="delSp modSp mod setBg">
        <pc:chgData name="Larry DeBoer" userId="88ba43c74ce90df9" providerId="LiveId" clId="{239DF1AD-97DA-48B2-A1EC-0963B50DDDE7}" dt="2023-11-22T22:08:06.879" v="9235"/>
        <pc:sldMkLst>
          <pc:docMk/>
          <pc:sldMk cId="3895064275" sldId="261"/>
        </pc:sldMkLst>
        <pc:spChg chg="mod">
          <ac:chgData name="Larry DeBoer" userId="88ba43c74ce90df9" providerId="LiveId" clId="{239DF1AD-97DA-48B2-A1EC-0963B50DDDE7}" dt="2023-11-22T22:08:06.879" v="9235"/>
          <ac:spMkLst>
            <pc:docMk/>
            <pc:sldMk cId="3895064275" sldId="261"/>
            <ac:spMk id="2" creationId="{527B86D9-F2FB-AB72-C25F-2378BEE9E9F7}"/>
          </ac:spMkLst>
        </pc:spChg>
        <pc:spChg chg="mod">
          <ac:chgData name="Larry DeBoer" userId="88ba43c74ce90df9" providerId="LiveId" clId="{239DF1AD-97DA-48B2-A1EC-0963B50DDDE7}" dt="2023-11-22T19:36:51.904" v="3592" actId="27636"/>
          <ac:spMkLst>
            <pc:docMk/>
            <pc:sldMk cId="3895064275" sldId="261"/>
            <ac:spMk id="4" creationId="{EE9A4278-3CA8-CFB6-86B7-76AE41AF7DA3}"/>
          </ac:spMkLst>
        </pc:spChg>
        <pc:picChg chg="del mod">
          <ac:chgData name="Larry DeBoer" userId="88ba43c74ce90df9" providerId="LiveId" clId="{239DF1AD-97DA-48B2-A1EC-0963B50DDDE7}" dt="2023-11-22T18:52:56.645" v="1738" actId="478"/>
          <ac:picMkLst>
            <pc:docMk/>
            <pc:sldMk cId="3895064275" sldId="261"/>
            <ac:picMk id="3" creationId="{5A38C376-0FB7-D38F-69F7-120D98F7AA0E}"/>
          </ac:picMkLst>
        </pc:picChg>
        <pc:picChg chg="mod">
          <ac:chgData name="Larry DeBoer" userId="88ba43c74ce90df9" providerId="LiveId" clId="{239DF1AD-97DA-48B2-A1EC-0963B50DDDE7}" dt="2023-11-22T18:53:11.429" v="1742" actId="1076"/>
          <ac:picMkLst>
            <pc:docMk/>
            <pc:sldMk cId="3895064275" sldId="261"/>
            <ac:picMk id="5" creationId="{9786121C-C9A6-8FDC-B08D-7DDE3E547A55}"/>
          </ac:picMkLst>
        </pc:picChg>
      </pc:sldChg>
      <pc:sldChg chg="del">
        <pc:chgData name="Larry DeBoer" userId="88ba43c74ce90df9" providerId="LiveId" clId="{239DF1AD-97DA-48B2-A1EC-0963B50DDDE7}" dt="2023-11-22T16:58:52.873" v="128" actId="47"/>
        <pc:sldMkLst>
          <pc:docMk/>
          <pc:sldMk cId="10428950" sldId="262"/>
        </pc:sldMkLst>
      </pc:sldChg>
      <pc:sldChg chg="add del ord">
        <pc:chgData name="Larry DeBoer" userId="88ba43c74ce90df9" providerId="LiveId" clId="{239DF1AD-97DA-48B2-A1EC-0963B50DDDE7}" dt="2023-11-22T17:26:00.551" v="373" actId="47"/>
        <pc:sldMkLst>
          <pc:docMk/>
          <pc:sldMk cId="2870336581" sldId="262"/>
        </pc:sldMkLst>
      </pc:sldChg>
      <pc:sldChg chg="del">
        <pc:chgData name="Larry DeBoer" userId="88ba43c74ce90df9" providerId="LiveId" clId="{239DF1AD-97DA-48B2-A1EC-0963B50DDDE7}" dt="2023-11-22T16:59:00.212" v="129" actId="47"/>
        <pc:sldMkLst>
          <pc:docMk/>
          <pc:sldMk cId="287092579" sldId="263"/>
        </pc:sldMkLst>
      </pc:sldChg>
      <pc:sldChg chg="addSp delSp modSp mod setBg">
        <pc:chgData name="Larry DeBoer" userId="88ba43c74ce90df9" providerId="LiveId" clId="{239DF1AD-97DA-48B2-A1EC-0963B50DDDE7}" dt="2023-11-22T22:08:11.142" v="9237"/>
        <pc:sldMkLst>
          <pc:docMk/>
          <pc:sldMk cId="273666453" sldId="264"/>
        </pc:sldMkLst>
        <pc:spChg chg="mod">
          <ac:chgData name="Larry DeBoer" userId="88ba43c74ce90df9" providerId="LiveId" clId="{239DF1AD-97DA-48B2-A1EC-0963B50DDDE7}" dt="2023-11-22T22:08:11.142" v="9237"/>
          <ac:spMkLst>
            <pc:docMk/>
            <pc:sldMk cId="273666453" sldId="264"/>
            <ac:spMk id="2" creationId="{94FE8D0E-DB25-DEBD-E9D7-0BEBEF7328D3}"/>
          </ac:spMkLst>
        </pc:spChg>
        <pc:spChg chg="mod">
          <ac:chgData name="Larry DeBoer" userId="88ba43c74ce90df9" providerId="LiveId" clId="{239DF1AD-97DA-48B2-A1EC-0963B50DDDE7}" dt="2023-11-22T19:36:58.170" v="3594" actId="27636"/>
          <ac:spMkLst>
            <pc:docMk/>
            <pc:sldMk cId="273666453" sldId="264"/>
            <ac:spMk id="5" creationId="{84CFF40D-6116-50D9-17FE-DDEA933D4B95}"/>
          </ac:spMkLst>
        </pc:spChg>
        <pc:picChg chg="del">
          <ac:chgData name="Larry DeBoer" userId="88ba43c74ce90df9" providerId="LiveId" clId="{239DF1AD-97DA-48B2-A1EC-0963B50DDDE7}" dt="2023-11-22T19:36:06.978" v="3589" actId="478"/>
          <ac:picMkLst>
            <pc:docMk/>
            <pc:sldMk cId="273666453" sldId="264"/>
            <ac:picMk id="4" creationId="{FE77FE7E-005A-94DD-949E-18D25838B444}"/>
          </ac:picMkLst>
        </pc:picChg>
        <pc:picChg chg="add mod ord">
          <ac:chgData name="Larry DeBoer" userId="88ba43c74ce90df9" providerId="LiveId" clId="{239DF1AD-97DA-48B2-A1EC-0963B50DDDE7}" dt="2023-11-22T19:36:05.096" v="3588" actId="167"/>
          <ac:picMkLst>
            <pc:docMk/>
            <pc:sldMk cId="273666453" sldId="264"/>
            <ac:picMk id="6" creationId="{6EFF663F-1FCC-8140-B66F-C392D8D04CAE}"/>
          </ac:picMkLst>
        </pc:picChg>
      </pc:sldChg>
      <pc:sldChg chg="modSp mod setBg">
        <pc:chgData name="Larry DeBoer" userId="88ba43c74ce90df9" providerId="LiveId" clId="{239DF1AD-97DA-48B2-A1EC-0963B50DDDE7}" dt="2023-11-22T21:14:52.242" v="6572" actId="12"/>
        <pc:sldMkLst>
          <pc:docMk/>
          <pc:sldMk cId="997976862" sldId="265"/>
        </pc:sldMkLst>
        <pc:spChg chg="mod">
          <ac:chgData name="Larry DeBoer" userId="88ba43c74ce90df9" providerId="LiveId" clId="{239DF1AD-97DA-48B2-A1EC-0963B50DDDE7}" dt="2023-11-22T21:13:44.311" v="6565"/>
          <ac:spMkLst>
            <pc:docMk/>
            <pc:sldMk cId="997976862" sldId="265"/>
            <ac:spMk id="2" creationId="{FC33C092-0703-8300-7911-3C9EA3FDC164}"/>
          </ac:spMkLst>
        </pc:spChg>
        <pc:spChg chg="mod">
          <ac:chgData name="Larry DeBoer" userId="88ba43c74ce90df9" providerId="LiveId" clId="{239DF1AD-97DA-48B2-A1EC-0963B50DDDE7}" dt="2023-11-22T21:14:52.242" v="6572" actId="12"/>
          <ac:spMkLst>
            <pc:docMk/>
            <pc:sldMk cId="997976862" sldId="265"/>
            <ac:spMk id="3" creationId="{1C389CF3-80AF-7191-F638-669038D4D638}"/>
          </ac:spMkLst>
        </pc:spChg>
      </pc:sldChg>
      <pc:sldChg chg="addSp delSp modSp mod setBg">
        <pc:chgData name="Larry DeBoer" userId="88ba43c74ce90df9" providerId="LiveId" clId="{239DF1AD-97DA-48B2-A1EC-0963B50DDDE7}" dt="2023-11-22T19:02:43.354" v="2656" actId="403"/>
        <pc:sldMkLst>
          <pc:docMk/>
          <pc:sldMk cId="1923896340" sldId="266"/>
        </pc:sldMkLst>
        <pc:spChg chg="del mod">
          <ac:chgData name="Larry DeBoer" userId="88ba43c74ce90df9" providerId="LiveId" clId="{239DF1AD-97DA-48B2-A1EC-0963B50DDDE7}" dt="2023-11-22T18:39:56.667" v="1276" actId="478"/>
          <ac:spMkLst>
            <pc:docMk/>
            <pc:sldMk cId="1923896340" sldId="266"/>
            <ac:spMk id="4" creationId="{933AD766-1C82-E384-AA5C-7011D97A2A6F}"/>
          </ac:spMkLst>
        </pc:spChg>
        <pc:spChg chg="add del mod">
          <ac:chgData name="Larry DeBoer" userId="88ba43c74ce90df9" providerId="LiveId" clId="{239DF1AD-97DA-48B2-A1EC-0963B50DDDE7}" dt="2023-11-22T19:02:43.354" v="2656" actId="403"/>
          <ac:spMkLst>
            <pc:docMk/>
            <pc:sldMk cId="1923896340" sldId="266"/>
            <ac:spMk id="6" creationId="{9ED1E485-7FB1-C92F-7B35-77EFE46C4B30}"/>
          </ac:spMkLst>
        </pc:spChg>
      </pc:sldChg>
      <pc:sldChg chg="del">
        <pc:chgData name="Larry DeBoer" userId="88ba43c74ce90df9" providerId="LiveId" clId="{239DF1AD-97DA-48B2-A1EC-0963B50DDDE7}" dt="2023-11-22T19:05:46.705" v="2682" actId="2696"/>
        <pc:sldMkLst>
          <pc:docMk/>
          <pc:sldMk cId="1662913020" sldId="267"/>
        </pc:sldMkLst>
      </pc:sldChg>
      <pc:sldChg chg="add del">
        <pc:chgData name="Larry DeBoer" userId="88ba43c74ce90df9" providerId="LiveId" clId="{239DF1AD-97DA-48B2-A1EC-0963B50DDDE7}" dt="2023-11-22T21:03:21.418" v="6510" actId="47"/>
        <pc:sldMkLst>
          <pc:docMk/>
          <pc:sldMk cId="2419350104" sldId="267"/>
        </pc:sldMkLst>
      </pc:sldChg>
      <pc:sldChg chg="del">
        <pc:chgData name="Larry DeBoer" userId="88ba43c74ce90df9" providerId="LiveId" clId="{239DF1AD-97DA-48B2-A1EC-0963B50DDDE7}" dt="2023-11-22T19:05:23.967" v="2680" actId="2696"/>
        <pc:sldMkLst>
          <pc:docMk/>
          <pc:sldMk cId="316641751" sldId="268"/>
        </pc:sldMkLst>
      </pc:sldChg>
      <pc:sldChg chg="add del">
        <pc:chgData name="Larry DeBoer" userId="88ba43c74ce90df9" providerId="LiveId" clId="{239DF1AD-97DA-48B2-A1EC-0963B50DDDE7}" dt="2023-11-22T21:03:21.418" v="6510" actId="47"/>
        <pc:sldMkLst>
          <pc:docMk/>
          <pc:sldMk cId="2791774339" sldId="268"/>
        </pc:sldMkLst>
      </pc:sldChg>
      <pc:sldChg chg="del">
        <pc:chgData name="Larry DeBoer" userId="88ba43c74ce90df9" providerId="LiveId" clId="{239DF1AD-97DA-48B2-A1EC-0963B50DDDE7}" dt="2023-11-22T19:05:23.967" v="2680" actId="2696"/>
        <pc:sldMkLst>
          <pc:docMk/>
          <pc:sldMk cId="2315754040" sldId="269"/>
        </pc:sldMkLst>
      </pc:sldChg>
      <pc:sldChg chg="add del">
        <pc:chgData name="Larry DeBoer" userId="88ba43c74ce90df9" providerId="LiveId" clId="{239DF1AD-97DA-48B2-A1EC-0963B50DDDE7}" dt="2023-11-22T21:03:21.418" v="6510" actId="47"/>
        <pc:sldMkLst>
          <pc:docMk/>
          <pc:sldMk cId="3280015077" sldId="269"/>
        </pc:sldMkLst>
      </pc:sldChg>
      <pc:sldChg chg="del">
        <pc:chgData name="Larry DeBoer" userId="88ba43c74ce90df9" providerId="LiveId" clId="{239DF1AD-97DA-48B2-A1EC-0963B50DDDE7}" dt="2023-11-22T19:05:23.967" v="2680" actId="2696"/>
        <pc:sldMkLst>
          <pc:docMk/>
          <pc:sldMk cId="1884927588" sldId="270"/>
        </pc:sldMkLst>
      </pc:sldChg>
      <pc:sldChg chg="add del">
        <pc:chgData name="Larry DeBoer" userId="88ba43c74ce90df9" providerId="LiveId" clId="{239DF1AD-97DA-48B2-A1EC-0963B50DDDE7}" dt="2023-11-22T21:03:21.418" v="6510" actId="47"/>
        <pc:sldMkLst>
          <pc:docMk/>
          <pc:sldMk cId="2117490018" sldId="270"/>
        </pc:sldMkLst>
      </pc:sldChg>
      <pc:sldChg chg="modSp mod setBg">
        <pc:chgData name="Larry DeBoer" userId="88ba43c74ce90df9" providerId="LiveId" clId="{239DF1AD-97DA-48B2-A1EC-0963B50DDDE7}" dt="2023-11-22T19:37:11.999" v="3595" actId="2711"/>
        <pc:sldMkLst>
          <pc:docMk/>
          <pc:sldMk cId="602259610" sldId="271"/>
        </pc:sldMkLst>
        <pc:spChg chg="mod">
          <ac:chgData name="Larry DeBoer" userId="88ba43c74ce90df9" providerId="LiveId" clId="{239DF1AD-97DA-48B2-A1EC-0963B50DDDE7}" dt="2023-11-22T19:37:11.999" v="3595" actId="2711"/>
          <ac:spMkLst>
            <pc:docMk/>
            <pc:sldMk cId="602259610" sldId="271"/>
            <ac:spMk id="5" creationId="{E0526FE6-F067-3EED-9A8C-CA3E9AE11C4E}"/>
          </ac:spMkLst>
        </pc:spChg>
      </pc:sldChg>
      <pc:sldChg chg="addSp delSp modSp mod setBg">
        <pc:chgData name="Larry DeBoer" userId="88ba43c74ce90df9" providerId="LiveId" clId="{239DF1AD-97DA-48B2-A1EC-0963B50DDDE7}" dt="2023-11-22T19:37:20.992" v="3598" actId="403"/>
        <pc:sldMkLst>
          <pc:docMk/>
          <pc:sldMk cId="494876771" sldId="272"/>
        </pc:sldMkLst>
        <pc:spChg chg="mod">
          <ac:chgData name="Larry DeBoer" userId="88ba43c74ce90df9" providerId="LiveId" clId="{239DF1AD-97DA-48B2-A1EC-0963B50DDDE7}" dt="2023-11-22T19:37:20.992" v="3598" actId="403"/>
          <ac:spMkLst>
            <pc:docMk/>
            <pc:sldMk cId="494876771" sldId="272"/>
            <ac:spMk id="3" creationId="{8BBCD24C-F69C-071A-9C91-2B1A966099DE}"/>
          </ac:spMkLst>
        </pc:spChg>
        <pc:graphicFrameChg chg="del">
          <ac:chgData name="Larry DeBoer" userId="88ba43c74ce90df9" providerId="LiveId" clId="{239DF1AD-97DA-48B2-A1EC-0963B50DDDE7}" dt="2023-11-22T19:25:29.405" v="3282" actId="478"/>
          <ac:graphicFrameMkLst>
            <pc:docMk/>
            <pc:sldMk cId="494876771" sldId="272"/>
            <ac:graphicFrameMk id="2" creationId="{8BA6EFBB-0E33-931B-3790-CE05512F2A70}"/>
          </ac:graphicFrameMkLst>
        </pc:graphicFrameChg>
        <pc:picChg chg="add mod">
          <ac:chgData name="Larry DeBoer" userId="88ba43c74ce90df9" providerId="LiveId" clId="{239DF1AD-97DA-48B2-A1EC-0963B50DDDE7}" dt="2023-11-22T19:25:49.897" v="3287" actId="1076"/>
          <ac:picMkLst>
            <pc:docMk/>
            <pc:sldMk cId="494876771" sldId="272"/>
            <ac:picMk id="5" creationId="{0F630825-26BF-2968-6A30-FC43D67D8448}"/>
          </ac:picMkLst>
        </pc:picChg>
      </pc:sldChg>
      <pc:sldChg chg="del">
        <pc:chgData name="Larry DeBoer" userId="88ba43c74ce90df9" providerId="LiveId" clId="{239DF1AD-97DA-48B2-A1EC-0963B50DDDE7}" dt="2023-11-22T19:05:23.967" v="2680" actId="2696"/>
        <pc:sldMkLst>
          <pc:docMk/>
          <pc:sldMk cId="3377310785" sldId="273"/>
        </pc:sldMkLst>
      </pc:sldChg>
      <pc:sldChg chg="add del">
        <pc:chgData name="Larry DeBoer" userId="88ba43c74ce90df9" providerId="LiveId" clId="{239DF1AD-97DA-48B2-A1EC-0963B50DDDE7}" dt="2023-11-22T21:03:21.418" v="6510" actId="47"/>
        <pc:sldMkLst>
          <pc:docMk/>
          <pc:sldMk cId="3856616905" sldId="273"/>
        </pc:sldMkLst>
      </pc:sldChg>
      <pc:sldChg chg="add del">
        <pc:chgData name="Larry DeBoer" userId="88ba43c74ce90df9" providerId="LiveId" clId="{239DF1AD-97DA-48B2-A1EC-0963B50DDDE7}" dt="2023-11-22T21:03:21.418" v="6510" actId="47"/>
        <pc:sldMkLst>
          <pc:docMk/>
          <pc:sldMk cId="1966868059" sldId="274"/>
        </pc:sldMkLst>
      </pc:sldChg>
      <pc:sldChg chg="del">
        <pc:chgData name="Larry DeBoer" userId="88ba43c74ce90df9" providerId="LiveId" clId="{239DF1AD-97DA-48B2-A1EC-0963B50DDDE7}" dt="2023-11-22T19:05:23.967" v="2680" actId="2696"/>
        <pc:sldMkLst>
          <pc:docMk/>
          <pc:sldMk cId="3391062625" sldId="274"/>
        </pc:sldMkLst>
      </pc:sldChg>
      <pc:sldChg chg="del">
        <pc:chgData name="Larry DeBoer" userId="88ba43c74ce90df9" providerId="LiveId" clId="{239DF1AD-97DA-48B2-A1EC-0963B50DDDE7}" dt="2023-11-22T19:05:23.967" v="2680" actId="2696"/>
        <pc:sldMkLst>
          <pc:docMk/>
          <pc:sldMk cId="1050924534" sldId="276"/>
        </pc:sldMkLst>
      </pc:sldChg>
      <pc:sldChg chg="add del">
        <pc:chgData name="Larry DeBoer" userId="88ba43c74ce90df9" providerId="LiveId" clId="{239DF1AD-97DA-48B2-A1EC-0963B50DDDE7}" dt="2023-11-22T21:03:21.418" v="6510" actId="47"/>
        <pc:sldMkLst>
          <pc:docMk/>
          <pc:sldMk cId="1450487032" sldId="276"/>
        </pc:sldMkLst>
      </pc:sldChg>
      <pc:sldChg chg="del">
        <pc:chgData name="Larry DeBoer" userId="88ba43c74ce90df9" providerId="LiveId" clId="{239DF1AD-97DA-48B2-A1EC-0963B50DDDE7}" dt="2023-11-22T19:05:23.967" v="2680" actId="2696"/>
        <pc:sldMkLst>
          <pc:docMk/>
          <pc:sldMk cId="1113192313" sldId="277"/>
        </pc:sldMkLst>
      </pc:sldChg>
      <pc:sldChg chg="add del">
        <pc:chgData name="Larry DeBoer" userId="88ba43c74ce90df9" providerId="LiveId" clId="{239DF1AD-97DA-48B2-A1EC-0963B50DDDE7}" dt="2023-11-22T21:03:21.418" v="6510" actId="47"/>
        <pc:sldMkLst>
          <pc:docMk/>
          <pc:sldMk cId="1572849439" sldId="277"/>
        </pc:sldMkLst>
      </pc:sldChg>
      <pc:sldChg chg="modSp add mod">
        <pc:chgData name="Larry DeBoer" userId="88ba43c74ce90df9" providerId="LiveId" clId="{239DF1AD-97DA-48B2-A1EC-0963B50DDDE7}" dt="2023-11-22T18:46:22.945" v="1530" actId="1076"/>
        <pc:sldMkLst>
          <pc:docMk/>
          <pc:sldMk cId="2278708422" sldId="278"/>
        </pc:sldMkLst>
        <pc:spChg chg="mod">
          <ac:chgData name="Larry DeBoer" userId="88ba43c74ce90df9" providerId="LiveId" clId="{239DF1AD-97DA-48B2-A1EC-0963B50DDDE7}" dt="2023-11-22T18:46:22.945" v="1530" actId="1076"/>
          <ac:spMkLst>
            <pc:docMk/>
            <pc:sldMk cId="2278708422" sldId="278"/>
            <ac:spMk id="5" creationId="{2AE19031-A053-E0AF-27DC-2A8A0B6F85DF}"/>
          </ac:spMkLst>
        </pc:spChg>
      </pc:sldChg>
      <pc:sldChg chg="modSp mod setBg">
        <pc:chgData name="Larry DeBoer" userId="88ba43c74ce90df9" providerId="LiveId" clId="{239DF1AD-97DA-48B2-A1EC-0963B50DDDE7}" dt="2023-11-22T19:37:42.780" v="3603" actId="1076"/>
        <pc:sldMkLst>
          <pc:docMk/>
          <pc:sldMk cId="481832656" sldId="279"/>
        </pc:sldMkLst>
        <pc:spChg chg="mod">
          <ac:chgData name="Larry DeBoer" userId="88ba43c74ce90df9" providerId="LiveId" clId="{239DF1AD-97DA-48B2-A1EC-0963B50DDDE7}" dt="2023-11-22T19:37:42.780" v="3603" actId="1076"/>
          <ac:spMkLst>
            <pc:docMk/>
            <pc:sldMk cId="481832656" sldId="279"/>
            <ac:spMk id="2" creationId="{777CF335-AAB4-D915-9E38-22148ACBAEF8}"/>
          </ac:spMkLst>
        </pc:spChg>
      </pc:sldChg>
      <pc:sldChg chg="del">
        <pc:chgData name="Larry DeBoer" userId="88ba43c74ce90df9" providerId="LiveId" clId="{239DF1AD-97DA-48B2-A1EC-0963B50DDDE7}" dt="2023-11-22T16:59:22.215" v="130" actId="47"/>
        <pc:sldMkLst>
          <pc:docMk/>
          <pc:sldMk cId="3077286754" sldId="280"/>
        </pc:sldMkLst>
      </pc:sldChg>
      <pc:sldChg chg="del">
        <pc:chgData name="Larry DeBoer" userId="88ba43c74ce90df9" providerId="LiveId" clId="{239DF1AD-97DA-48B2-A1EC-0963B50DDDE7}" dt="2023-11-22T19:06:14.097" v="2685" actId="47"/>
        <pc:sldMkLst>
          <pc:docMk/>
          <pc:sldMk cId="703673944" sldId="282"/>
        </pc:sldMkLst>
      </pc:sldChg>
      <pc:sldChg chg="del">
        <pc:chgData name="Larry DeBoer" userId="88ba43c74ce90df9" providerId="LiveId" clId="{239DF1AD-97DA-48B2-A1EC-0963B50DDDE7}" dt="2023-11-22T17:00:55.234" v="131" actId="47"/>
        <pc:sldMkLst>
          <pc:docMk/>
          <pc:sldMk cId="1301436841" sldId="283"/>
        </pc:sldMkLst>
      </pc:sldChg>
      <pc:sldChg chg="modSp mod setBg">
        <pc:chgData name="Larry DeBoer" userId="88ba43c74ce90df9" providerId="LiveId" clId="{239DF1AD-97DA-48B2-A1EC-0963B50DDDE7}" dt="2023-11-22T19:37:57.404" v="3606" actId="2711"/>
        <pc:sldMkLst>
          <pc:docMk/>
          <pc:sldMk cId="3261872348" sldId="284"/>
        </pc:sldMkLst>
        <pc:spChg chg="mod">
          <ac:chgData name="Larry DeBoer" userId="88ba43c74ce90df9" providerId="LiveId" clId="{239DF1AD-97DA-48B2-A1EC-0963B50DDDE7}" dt="2023-11-22T19:37:57.404" v="3606" actId="2711"/>
          <ac:spMkLst>
            <pc:docMk/>
            <pc:sldMk cId="3261872348" sldId="284"/>
            <ac:spMk id="6" creationId="{838932AD-A2BA-B1D2-CB4F-5E4965B52B10}"/>
          </ac:spMkLst>
        </pc:spChg>
      </pc:sldChg>
      <pc:sldChg chg="del">
        <pc:chgData name="Larry DeBoer" userId="88ba43c74ce90df9" providerId="LiveId" clId="{239DF1AD-97DA-48B2-A1EC-0963B50DDDE7}" dt="2023-11-22T19:08:48.304" v="2781" actId="2696"/>
        <pc:sldMkLst>
          <pc:docMk/>
          <pc:sldMk cId="511622092" sldId="285"/>
        </pc:sldMkLst>
      </pc:sldChg>
      <pc:sldChg chg="add del">
        <pc:chgData name="Larry DeBoer" userId="88ba43c74ce90df9" providerId="LiveId" clId="{239DF1AD-97DA-48B2-A1EC-0963B50DDDE7}" dt="2023-11-22T21:03:21.418" v="6510" actId="47"/>
        <pc:sldMkLst>
          <pc:docMk/>
          <pc:sldMk cId="877766229" sldId="285"/>
        </pc:sldMkLst>
      </pc:sldChg>
      <pc:sldChg chg="modSp mod setBg">
        <pc:chgData name="Larry DeBoer" userId="88ba43c74ce90df9" providerId="LiveId" clId="{239DF1AD-97DA-48B2-A1EC-0963B50DDDE7}" dt="2023-11-22T19:50:02.919" v="4171" actId="403"/>
        <pc:sldMkLst>
          <pc:docMk/>
          <pc:sldMk cId="1092995940" sldId="286"/>
        </pc:sldMkLst>
        <pc:spChg chg="mod">
          <ac:chgData name="Larry DeBoer" userId="88ba43c74ce90df9" providerId="LiveId" clId="{239DF1AD-97DA-48B2-A1EC-0963B50DDDE7}" dt="2023-11-22T19:50:02.919" v="4171" actId="403"/>
          <ac:spMkLst>
            <pc:docMk/>
            <pc:sldMk cId="1092995940" sldId="286"/>
            <ac:spMk id="2" creationId="{9DBFEF08-B822-7523-2EBC-F3E92C6191DD}"/>
          </ac:spMkLst>
        </pc:spChg>
        <pc:spChg chg="mod">
          <ac:chgData name="Larry DeBoer" userId="88ba43c74ce90df9" providerId="LiveId" clId="{239DF1AD-97DA-48B2-A1EC-0963B50DDDE7}" dt="2023-11-22T19:49:49.515" v="4166" actId="27636"/>
          <ac:spMkLst>
            <pc:docMk/>
            <pc:sldMk cId="1092995940" sldId="286"/>
            <ac:spMk id="5" creationId="{1B3D06D5-0A24-769D-E9CA-D8708605BB33}"/>
          </ac:spMkLst>
        </pc:spChg>
      </pc:sldChg>
      <pc:sldChg chg="add del">
        <pc:chgData name="Larry DeBoer" userId="88ba43c74ce90df9" providerId="LiveId" clId="{239DF1AD-97DA-48B2-A1EC-0963B50DDDE7}" dt="2023-11-22T21:03:21.418" v="6510" actId="47"/>
        <pc:sldMkLst>
          <pc:docMk/>
          <pc:sldMk cId="1746125024" sldId="287"/>
        </pc:sldMkLst>
      </pc:sldChg>
      <pc:sldChg chg="del">
        <pc:chgData name="Larry DeBoer" userId="88ba43c74ce90df9" providerId="LiveId" clId="{239DF1AD-97DA-48B2-A1EC-0963B50DDDE7}" dt="2023-11-22T19:05:23.967" v="2680" actId="2696"/>
        <pc:sldMkLst>
          <pc:docMk/>
          <pc:sldMk cId="3427148027" sldId="287"/>
        </pc:sldMkLst>
      </pc:sldChg>
      <pc:sldChg chg="add del">
        <pc:chgData name="Larry DeBoer" userId="88ba43c74ce90df9" providerId="LiveId" clId="{239DF1AD-97DA-48B2-A1EC-0963B50DDDE7}" dt="2023-11-22T21:03:21.418" v="6510" actId="47"/>
        <pc:sldMkLst>
          <pc:docMk/>
          <pc:sldMk cId="685704903" sldId="288"/>
        </pc:sldMkLst>
      </pc:sldChg>
      <pc:sldChg chg="del">
        <pc:chgData name="Larry DeBoer" userId="88ba43c74ce90df9" providerId="LiveId" clId="{239DF1AD-97DA-48B2-A1EC-0963B50DDDE7}" dt="2023-11-22T19:05:23.967" v="2680" actId="2696"/>
        <pc:sldMkLst>
          <pc:docMk/>
          <pc:sldMk cId="2973744934" sldId="288"/>
        </pc:sldMkLst>
      </pc:sldChg>
      <pc:sldChg chg="modSp mod setBg">
        <pc:chgData name="Larry DeBoer" userId="88ba43c74ce90df9" providerId="LiveId" clId="{239DF1AD-97DA-48B2-A1EC-0963B50DDDE7}" dt="2023-11-22T19:37:29.984" v="3600" actId="27636"/>
        <pc:sldMkLst>
          <pc:docMk/>
          <pc:sldMk cId="312878139" sldId="289"/>
        </pc:sldMkLst>
        <pc:spChg chg="mod">
          <ac:chgData name="Larry DeBoer" userId="88ba43c74ce90df9" providerId="LiveId" clId="{239DF1AD-97DA-48B2-A1EC-0963B50DDDE7}" dt="2023-11-22T19:37:29.984" v="3600" actId="27636"/>
          <ac:spMkLst>
            <pc:docMk/>
            <pc:sldMk cId="312878139" sldId="289"/>
            <ac:spMk id="2" creationId="{31593D52-9E60-DB09-8C43-5817EBD301B0}"/>
          </ac:spMkLst>
        </pc:spChg>
      </pc:sldChg>
      <pc:sldChg chg="modSp mod setBg">
        <pc:chgData name="Larry DeBoer" userId="88ba43c74ce90df9" providerId="LiveId" clId="{239DF1AD-97DA-48B2-A1EC-0963B50DDDE7}" dt="2023-11-22T19:37:49.351" v="3605" actId="27636"/>
        <pc:sldMkLst>
          <pc:docMk/>
          <pc:sldMk cId="2265845515" sldId="290"/>
        </pc:sldMkLst>
        <pc:spChg chg="mod">
          <ac:chgData name="Larry DeBoer" userId="88ba43c74ce90df9" providerId="LiveId" clId="{239DF1AD-97DA-48B2-A1EC-0963B50DDDE7}" dt="2023-11-22T19:37:49.351" v="3605" actId="27636"/>
          <ac:spMkLst>
            <pc:docMk/>
            <pc:sldMk cId="2265845515" sldId="290"/>
            <ac:spMk id="2" creationId="{F3BDBA97-6BC8-04C9-B672-5568995F40AB}"/>
          </ac:spMkLst>
        </pc:spChg>
        <pc:spChg chg="mod">
          <ac:chgData name="Larry DeBoer" userId="88ba43c74ce90df9" providerId="LiveId" clId="{239DF1AD-97DA-48B2-A1EC-0963B50DDDE7}" dt="2023-11-22T19:26:07.574" v="3293" actId="27636"/>
          <ac:spMkLst>
            <pc:docMk/>
            <pc:sldMk cId="2265845515" sldId="290"/>
            <ac:spMk id="8" creationId="{A205A7EE-8099-E9AC-C242-2D5899461A44}"/>
          </ac:spMkLst>
        </pc:spChg>
      </pc:sldChg>
      <pc:sldChg chg="modSp mod setBg">
        <pc:chgData name="Larry DeBoer" userId="88ba43c74ce90df9" providerId="LiveId" clId="{239DF1AD-97DA-48B2-A1EC-0963B50DDDE7}" dt="2023-11-22T19:38:05.660" v="3607" actId="2711"/>
        <pc:sldMkLst>
          <pc:docMk/>
          <pc:sldMk cId="2768949587" sldId="291"/>
        </pc:sldMkLst>
        <pc:spChg chg="mod">
          <ac:chgData name="Larry DeBoer" userId="88ba43c74ce90df9" providerId="LiveId" clId="{239DF1AD-97DA-48B2-A1EC-0963B50DDDE7}" dt="2023-11-22T19:38:05.660" v="3607" actId="2711"/>
          <ac:spMkLst>
            <pc:docMk/>
            <pc:sldMk cId="2768949587" sldId="291"/>
            <ac:spMk id="2" creationId="{0D35449C-7752-9704-FBA1-617D65C2A963}"/>
          </ac:spMkLst>
        </pc:spChg>
      </pc:sldChg>
      <pc:sldChg chg="modSp mod setBg">
        <pc:chgData name="Larry DeBoer" userId="88ba43c74ce90df9" providerId="LiveId" clId="{239DF1AD-97DA-48B2-A1EC-0963B50DDDE7}" dt="2023-11-22T19:38:20.922" v="3610" actId="2711"/>
        <pc:sldMkLst>
          <pc:docMk/>
          <pc:sldMk cId="1899015429" sldId="292"/>
        </pc:sldMkLst>
        <pc:spChg chg="mod">
          <ac:chgData name="Larry DeBoer" userId="88ba43c74ce90df9" providerId="LiveId" clId="{239DF1AD-97DA-48B2-A1EC-0963B50DDDE7}" dt="2023-11-22T19:38:20.922" v="3610" actId="2711"/>
          <ac:spMkLst>
            <pc:docMk/>
            <pc:sldMk cId="1899015429" sldId="292"/>
            <ac:spMk id="2" creationId="{23360057-6674-3308-07AE-1C9E839265FD}"/>
          </ac:spMkLst>
        </pc:spChg>
      </pc:sldChg>
      <pc:sldChg chg="addSp delSp modSp mod setBg">
        <pc:chgData name="Larry DeBoer" userId="88ba43c74ce90df9" providerId="LiveId" clId="{239DF1AD-97DA-48B2-A1EC-0963B50DDDE7}" dt="2023-11-22T19:38:14.363" v="3609" actId="27636"/>
        <pc:sldMkLst>
          <pc:docMk/>
          <pc:sldMk cId="4227587225" sldId="293"/>
        </pc:sldMkLst>
        <pc:spChg chg="mod">
          <ac:chgData name="Larry DeBoer" userId="88ba43c74ce90df9" providerId="LiveId" clId="{239DF1AD-97DA-48B2-A1EC-0963B50DDDE7}" dt="2023-11-22T19:38:14.363" v="3609" actId="27636"/>
          <ac:spMkLst>
            <pc:docMk/>
            <pc:sldMk cId="4227587225" sldId="293"/>
            <ac:spMk id="2" creationId="{0F2F6EC1-DC6B-9CDE-2FCC-81B438C6C2E1}"/>
          </ac:spMkLst>
        </pc:spChg>
        <pc:graphicFrameChg chg="del">
          <ac:chgData name="Larry DeBoer" userId="88ba43c74ce90df9" providerId="LiveId" clId="{239DF1AD-97DA-48B2-A1EC-0963B50DDDE7}" dt="2023-11-22T19:29:12.712" v="3322" actId="478"/>
          <ac:graphicFrameMkLst>
            <pc:docMk/>
            <pc:sldMk cId="4227587225" sldId="293"/>
            <ac:graphicFrameMk id="3" creationId="{535BCC43-4BF0-4CED-EC63-315CED99DC22}"/>
          </ac:graphicFrameMkLst>
        </pc:graphicFrameChg>
        <pc:picChg chg="add mod">
          <ac:chgData name="Larry DeBoer" userId="88ba43c74ce90df9" providerId="LiveId" clId="{239DF1AD-97DA-48B2-A1EC-0963B50DDDE7}" dt="2023-11-22T19:29:18.826" v="3325" actId="1076"/>
          <ac:picMkLst>
            <pc:docMk/>
            <pc:sldMk cId="4227587225" sldId="293"/>
            <ac:picMk id="5" creationId="{C0B3D9F4-0873-63FE-F8F2-2EDA4B262FF7}"/>
          </ac:picMkLst>
        </pc:picChg>
      </pc:sldChg>
      <pc:sldChg chg="del">
        <pc:chgData name="Larry DeBoer" userId="88ba43c74ce90df9" providerId="LiveId" clId="{239DF1AD-97DA-48B2-A1EC-0963B50DDDE7}" dt="2023-11-22T19:10:45.773" v="2788" actId="2696"/>
        <pc:sldMkLst>
          <pc:docMk/>
          <pc:sldMk cId="819695665" sldId="294"/>
        </pc:sldMkLst>
      </pc:sldChg>
      <pc:sldChg chg="add del">
        <pc:chgData name="Larry DeBoer" userId="88ba43c74ce90df9" providerId="LiveId" clId="{239DF1AD-97DA-48B2-A1EC-0963B50DDDE7}" dt="2023-11-22T21:03:21.418" v="6510" actId="47"/>
        <pc:sldMkLst>
          <pc:docMk/>
          <pc:sldMk cId="2949089492" sldId="294"/>
        </pc:sldMkLst>
      </pc:sldChg>
      <pc:sldChg chg="addSp modSp mod setBg">
        <pc:chgData name="Larry DeBoer" userId="88ba43c74ce90df9" providerId="LiveId" clId="{239DF1AD-97DA-48B2-A1EC-0963B50DDDE7}" dt="2023-11-22T20:30:14.327" v="4888"/>
        <pc:sldMkLst>
          <pc:docMk/>
          <pc:sldMk cId="2514938050" sldId="295"/>
        </pc:sldMkLst>
        <pc:spChg chg="mod">
          <ac:chgData name="Larry DeBoer" userId="88ba43c74ce90df9" providerId="LiveId" clId="{239DF1AD-97DA-48B2-A1EC-0963B50DDDE7}" dt="2023-11-22T19:26:58.669" v="3310"/>
          <ac:spMkLst>
            <pc:docMk/>
            <pc:sldMk cId="2514938050" sldId="295"/>
            <ac:spMk id="3" creationId="{59A9BAB6-A5A3-094C-AF92-E98EE5DF29F2}"/>
          </ac:spMkLst>
        </pc:spChg>
        <pc:spChg chg="add mod">
          <ac:chgData name="Larry DeBoer" userId="88ba43c74ce90df9" providerId="LiveId" clId="{239DF1AD-97DA-48B2-A1EC-0963B50DDDE7}" dt="2023-11-22T19:26:51.610" v="3306" actId="2711"/>
          <ac:spMkLst>
            <pc:docMk/>
            <pc:sldMk cId="2514938050" sldId="295"/>
            <ac:spMk id="4" creationId="{6C035BCE-CB1E-5842-83F1-360CF671A9B1}"/>
          </ac:spMkLst>
        </pc:spChg>
        <pc:graphicFrameChg chg="mod modGraphic">
          <ac:chgData name="Larry DeBoer" userId="88ba43c74ce90df9" providerId="LiveId" clId="{239DF1AD-97DA-48B2-A1EC-0963B50DDDE7}" dt="2023-11-22T20:30:14.327" v="4888"/>
          <ac:graphicFrameMkLst>
            <pc:docMk/>
            <pc:sldMk cId="2514938050" sldId="295"/>
            <ac:graphicFrameMk id="2" creationId="{37FEB3A2-583E-01DD-CD16-E07B9F30E0AA}"/>
          </ac:graphicFrameMkLst>
        </pc:graphicFrameChg>
      </pc:sldChg>
      <pc:sldChg chg="del">
        <pc:chgData name="Larry DeBoer" userId="88ba43c74ce90df9" providerId="LiveId" clId="{239DF1AD-97DA-48B2-A1EC-0963B50DDDE7}" dt="2023-11-22T19:16:25.601" v="2975" actId="47"/>
        <pc:sldMkLst>
          <pc:docMk/>
          <pc:sldMk cId="3279335342" sldId="296"/>
        </pc:sldMkLst>
      </pc:sldChg>
      <pc:sldChg chg="del">
        <pc:chgData name="Larry DeBoer" userId="88ba43c74ce90df9" providerId="LiveId" clId="{239DF1AD-97DA-48B2-A1EC-0963B50DDDE7}" dt="2023-11-22T19:17:20.830" v="2981" actId="2696"/>
        <pc:sldMkLst>
          <pc:docMk/>
          <pc:sldMk cId="320079365" sldId="297"/>
        </pc:sldMkLst>
      </pc:sldChg>
      <pc:sldChg chg="add del">
        <pc:chgData name="Larry DeBoer" userId="88ba43c74ce90df9" providerId="LiveId" clId="{239DF1AD-97DA-48B2-A1EC-0963B50DDDE7}" dt="2023-11-22T21:03:21.418" v="6510" actId="47"/>
        <pc:sldMkLst>
          <pc:docMk/>
          <pc:sldMk cId="3662557973" sldId="297"/>
        </pc:sldMkLst>
      </pc:sldChg>
      <pc:sldChg chg="add del setBg">
        <pc:chgData name="Larry DeBoer" userId="88ba43c74ce90df9" providerId="LiveId" clId="{239DF1AD-97DA-48B2-A1EC-0963B50DDDE7}" dt="2023-11-22T21:03:21.418" v="6510" actId="47"/>
        <pc:sldMkLst>
          <pc:docMk/>
          <pc:sldMk cId="980695238" sldId="298"/>
        </pc:sldMkLst>
      </pc:sldChg>
      <pc:sldChg chg="modSp del mod ord setBg modAnim">
        <pc:chgData name="Larry DeBoer" userId="88ba43c74ce90df9" providerId="LiveId" clId="{239DF1AD-97DA-48B2-A1EC-0963B50DDDE7}" dt="2023-11-22T19:33:57.786" v="3583" actId="2696"/>
        <pc:sldMkLst>
          <pc:docMk/>
          <pc:sldMk cId="3365548496" sldId="298"/>
        </pc:sldMkLst>
        <pc:spChg chg="mod">
          <ac:chgData name="Larry DeBoer" userId="88ba43c74ce90df9" providerId="LiveId" clId="{239DF1AD-97DA-48B2-A1EC-0963B50DDDE7}" dt="2023-11-22T19:30:28.385" v="3332" actId="2085"/>
          <ac:spMkLst>
            <pc:docMk/>
            <pc:sldMk cId="3365548496" sldId="298"/>
            <ac:spMk id="3" creationId="{CAC432FF-D5D4-E28A-0D96-380C981B3CB3}"/>
          </ac:spMkLst>
        </pc:spChg>
        <pc:spChg chg="mod">
          <ac:chgData name="Larry DeBoer" userId="88ba43c74ce90df9" providerId="LiveId" clId="{239DF1AD-97DA-48B2-A1EC-0963B50DDDE7}" dt="2023-11-22T19:30:26.051" v="3331" actId="2085"/>
          <ac:spMkLst>
            <pc:docMk/>
            <pc:sldMk cId="3365548496" sldId="298"/>
            <ac:spMk id="4" creationId="{962C2DCC-89AE-96F0-7430-E64033901B8D}"/>
          </ac:spMkLst>
        </pc:spChg>
        <pc:spChg chg="mod">
          <ac:chgData name="Larry DeBoer" userId="88ba43c74ce90df9" providerId="LiveId" clId="{239DF1AD-97DA-48B2-A1EC-0963B50DDDE7}" dt="2023-11-22T19:30:24.172" v="3330" actId="2085"/>
          <ac:spMkLst>
            <pc:docMk/>
            <pc:sldMk cId="3365548496" sldId="298"/>
            <ac:spMk id="5" creationId="{BEC9FB82-503D-EDA9-DB9E-70080D85F70A}"/>
          </ac:spMkLst>
        </pc:spChg>
        <pc:spChg chg="mod">
          <ac:chgData name="Larry DeBoer" userId="88ba43c74ce90df9" providerId="LiveId" clId="{239DF1AD-97DA-48B2-A1EC-0963B50DDDE7}" dt="2023-11-22T19:30:22.203" v="3329" actId="2085"/>
          <ac:spMkLst>
            <pc:docMk/>
            <pc:sldMk cId="3365548496" sldId="298"/>
            <ac:spMk id="6" creationId="{49C888CD-69A9-94D9-24FD-CE7481F9D008}"/>
          </ac:spMkLst>
        </pc:spChg>
        <pc:spChg chg="mod">
          <ac:chgData name="Larry DeBoer" userId="88ba43c74ce90df9" providerId="LiveId" clId="{239DF1AD-97DA-48B2-A1EC-0963B50DDDE7}" dt="2023-11-22T19:29:47.239" v="3327" actId="27636"/>
          <ac:spMkLst>
            <pc:docMk/>
            <pc:sldMk cId="3365548496" sldId="298"/>
            <ac:spMk id="7" creationId="{834F7AA4-F964-816D-40BA-20BA9CE6F3C8}"/>
          </ac:spMkLst>
        </pc:spChg>
      </pc:sldChg>
      <pc:sldChg chg="modSp mod setBg">
        <pc:chgData name="Larry DeBoer" userId="88ba43c74ce90df9" providerId="LiveId" clId="{239DF1AD-97DA-48B2-A1EC-0963B50DDDE7}" dt="2023-11-22T19:38:54.576" v="3615" actId="404"/>
        <pc:sldMkLst>
          <pc:docMk/>
          <pc:sldMk cId="1341908711" sldId="299"/>
        </pc:sldMkLst>
        <pc:spChg chg="mod">
          <ac:chgData name="Larry DeBoer" userId="88ba43c74ce90df9" providerId="LiveId" clId="{239DF1AD-97DA-48B2-A1EC-0963B50DDDE7}" dt="2023-11-22T19:38:54.576" v="3615" actId="404"/>
          <ac:spMkLst>
            <pc:docMk/>
            <pc:sldMk cId="1341908711" sldId="299"/>
            <ac:spMk id="3" creationId="{D03438BF-DF37-22D5-FC2F-D49188057A33}"/>
          </ac:spMkLst>
        </pc:spChg>
      </pc:sldChg>
      <pc:sldChg chg="modSp mod setBg">
        <pc:chgData name="Larry DeBoer" userId="88ba43c74ce90df9" providerId="LiveId" clId="{239DF1AD-97DA-48B2-A1EC-0963B50DDDE7}" dt="2023-11-22T19:39:03.488" v="3616" actId="2711"/>
        <pc:sldMkLst>
          <pc:docMk/>
          <pc:sldMk cId="427471358" sldId="300"/>
        </pc:sldMkLst>
        <pc:spChg chg="mod">
          <ac:chgData name="Larry DeBoer" userId="88ba43c74ce90df9" providerId="LiveId" clId="{239DF1AD-97DA-48B2-A1EC-0963B50DDDE7}" dt="2023-11-22T19:39:03.488" v="3616" actId="2711"/>
          <ac:spMkLst>
            <pc:docMk/>
            <pc:sldMk cId="427471358" sldId="300"/>
            <ac:spMk id="3" creationId="{4359C516-1E31-E606-0BD6-E706AF985166}"/>
          </ac:spMkLst>
        </pc:spChg>
      </pc:sldChg>
      <pc:sldChg chg="modSp mod setBg">
        <pc:chgData name="Larry DeBoer" userId="88ba43c74ce90df9" providerId="LiveId" clId="{239DF1AD-97DA-48B2-A1EC-0963B50DDDE7}" dt="2023-11-22T19:33:45.071" v="3582" actId="6549"/>
        <pc:sldMkLst>
          <pc:docMk/>
          <pc:sldMk cId="3546219139" sldId="301"/>
        </pc:sldMkLst>
        <pc:spChg chg="mod">
          <ac:chgData name="Larry DeBoer" userId="88ba43c74ce90df9" providerId="LiveId" clId="{239DF1AD-97DA-48B2-A1EC-0963B50DDDE7}" dt="2023-11-22T19:33:45.071" v="3582" actId="6549"/>
          <ac:spMkLst>
            <pc:docMk/>
            <pc:sldMk cId="3546219139" sldId="301"/>
            <ac:spMk id="5" creationId="{8D1C6074-6B1F-AC3C-41A1-2F1ED100C8F2}"/>
          </ac:spMkLst>
        </pc:spChg>
      </pc:sldChg>
      <pc:sldChg chg="modSp mod setBg">
        <pc:chgData name="Larry DeBoer" userId="88ba43c74ce90df9" providerId="LiveId" clId="{239DF1AD-97DA-48B2-A1EC-0963B50DDDE7}" dt="2023-11-22T19:39:09.837" v="3617" actId="2711"/>
        <pc:sldMkLst>
          <pc:docMk/>
          <pc:sldMk cId="106284508" sldId="302"/>
        </pc:sldMkLst>
        <pc:spChg chg="mod">
          <ac:chgData name="Larry DeBoer" userId="88ba43c74ce90df9" providerId="LiveId" clId="{239DF1AD-97DA-48B2-A1EC-0963B50DDDE7}" dt="2023-11-22T19:39:09.837" v="3617" actId="2711"/>
          <ac:spMkLst>
            <pc:docMk/>
            <pc:sldMk cId="106284508" sldId="302"/>
            <ac:spMk id="3" creationId="{55E436DC-2CF1-11D1-4D22-E5319166C988}"/>
          </ac:spMkLst>
        </pc:spChg>
      </pc:sldChg>
      <pc:sldChg chg="del">
        <pc:chgData name="Larry DeBoer" userId="88ba43c74ce90df9" providerId="LiveId" clId="{239DF1AD-97DA-48B2-A1EC-0963B50DDDE7}" dt="2023-11-22T19:06:01.350" v="2684" actId="2696"/>
        <pc:sldMkLst>
          <pc:docMk/>
          <pc:sldMk cId="2688262062" sldId="304"/>
        </pc:sldMkLst>
      </pc:sldChg>
      <pc:sldChg chg="del">
        <pc:chgData name="Larry DeBoer" userId="88ba43c74ce90df9" providerId="LiveId" clId="{239DF1AD-97DA-48B2-A1EC-0963B50DDDE7}" dt="2023-11-22T19:13:16.859" v="2794" actId="2696"/>
        <pc:sldMkLst>
          <pc:docMk/>
          <pc:sldMk cId="1190618542" sldId="305"/>
        </pc:sldMkLst>
      </pc:sldChg>
      <pc:sldChg chg="add del">
        <pc:chgData name="Larry DeBoer" userId="88ba43c74ce90df9" providerId="LiveId" clId="{239DF1AD-97DA-48B2-A1EC-0963B50DDDE7}" dt="2023-11-22T21:03:21.418" v="6510" actId="47"/>
        <pc:sldMkLst>
          <pc:docMk/>
          <pc:sldMk cId="2063841133" sldId="305"/>
        </pc:sldMkLst>
      </pc:sldChg>
      <pc:sldChg chg="del">
        <pc:chgData name="Larry DeBoer" userId="88ba43c74ce90df9" providerId="LiveId" clId="{239DF1AD-97DA-48B2-A1EC-0963B50DDDE7}" dt="2023-11-22T19:13:16.859" v="2794" actId="2696"/>
        <pc:sldMkLst>
          <pc:docMk/>
          <pc:sldMk cId="476441784" sldId="306"/>
        </pc:sldMkLst>
      </pc:sldChg>
      <pc:sldChg chg="add del">
        <pc:chgData name="Larry DeBoer" userId="88ba43c74ce90df9" providerId="LiveId" clId="{239DF1AD-97DA-48B2-A1EC-0963B50DDDE7}" dt="2023-11-22T21:03:21.418" v="6510" actId="47"/>
        <pc:sldMkLst>
          <pc:docMk/>
          <pc:sldMk cId="3625959942" sldId="306"/>
        </pc:sldMkLst>
      </pc:sldChg>
      <pc:sldChg chg="add del">
        <pc:chgData name="Larry DeBoer" userId="88ba43c74ce90df9" providerId="LiveId" clId="{239DF1AD-97DA-48B2-A1EC-0963B50DDDE7}" dt="2023-11-22T21:03:21.418" v="6510" actId="47"/>
        <pc:sldMkLst>
          <pc:docMk/>
          <pc:sldMk cId="1620378416" sldId="307"/>
        </pc:sldMkLst>
      </pc:sldChg>
      <pc:sldChg chg="del">
        <pc:chgData name="Larry DeBoer" userId="88ba43c74ce90df9" providerId="LiveId" clId="{239DF1AD-97DA-48B2-A1EC-0963B50DDDE7}" dt="2023-11-22T19:13:16.859" v="2794" actId="2696"/>
        <pc:sldMkLst>
          <pc:docMk/>
          <pc:sldMk cId="4085894635" sldId="307"/>
        </pc:sldMkLst>
      </pc:sldChg>
      <pc:sldChg chg="del">
        <pc:chgData name="Larry DeBoer" userId="88ba43c74ce90df9" providerId="LiveId" clId="{239DF1AD-97DA-48B2-A1EC-0963B50DDDE7}" dt="2023-11-22T18:03:09.453" v="1174" actId="47"/>
        <pc:sldMkLst>
          <pc:docMk/>
          <pc:sldMk cId="1197534957" sldId="308"/>
        </pc:sldMkLst>
      </pc:sldChg>
      <pc:sldChg chg="del">
        <pc:chgData name="Larry DeBoer" userId="88ba43c74ce90df9" providerId="LiveId" clId="{239DF1AD-97DA-48B2-A1EC-0963B50DDDE7}" dt="2023-11-22T19:50:57.239" v="4172" actId="2696"/>
        <pc:sldMkLst>
          <pc:docMk/>
          <pc:sldMk cId="2999132894" sldId="309"/>
        </pc:sldMkLst>
      </pc:sldChg>
      <pc:sldChg chg="add del">
        <pc:chgData name="Larry DeBoer" userId="88ba43c74ce90df9" providerId="LiveId" clId="{239DF1AD-97DA-48B2-A1EC-0963B50DDDE7}" dt="2023-11-22T21:03:21.418" v="6510" actId="47"/>
        <pc:sldMkLst>
          <pc:docMk/>
          <pc:sldMk cId="3548071352" sldId="309"/>
        </pc:sldMkLst>
      </pc:sldChg>
      <pc:sldChg chg="modSp mod setBg">
        <pc:chgData name="Larry DeBoer" userId="88ba43c74ce90df9" providerId="LiveId" clId="{239DF1AD-97DA-48B2-A1EC-0963B50DDDE7}" dt="2023-11-22T19:39:32.363" v="3618" actId="2711"/>
        <pc:sldMkLst>
          <pc:docMk/>
          <pc:sldMk cId="3931304741" sldId="310"/>
        </pc:sldMkLst>
        <pc:spChg chg="mod">
          <ac:chgData name="Larry DeBoer" userId="88ba43c74ce90df9" providerId="LiveId" clId="{239DF1AD-97DA-48B2-A1EC-0963B50DDDE7}" dt="2023-11-22T19:39:32.363" v="3618" actId="2711"/>
          <ac:spMkLst>
            <pc:docMk/>
            <pc:sldMk cId="3931304741" sldId="310"/>
            <ac:spMk id="4" creationId="{96A20663-2BFE-C1DD-C630-5C2DF693F311}"/>
          </ac:spMkLst>
        </pc:spChg>
      </pc:sldChg>
      <pc:sldChg chg="modSp del mod setBg">
        <pc:chgData name="Larry DeBoer" userId="88ba43c74ce90df9" providerId="LiveId" clId="{239DF1AD-97DA-48B2-A1EC-0963B50DDDE7}" dt="2023-11-22T19:49:38.156" v="4164" actId="47"/>
        <pc:sldMkLst>
          <pc:docMk/>
          <pc:sldMk cId="3292566453" sldId="311"/>
        </pc:sldMkLst>
        <pc:spChg chg="mod">
          <ac:chgData name="Larry DeBoer" userId="88ba43c74ce90df9" providerId="LiveId" clId="{239DF1AD-97DA-48B2-A1EC-0963B50DDDE7}" dt="2023-11-22T19:27:21.800" v="3318" actId="27636"/>
          <ac:spMkLst>
            <pc:docMk/>
            <pc:sldMk cId="3292566453" sldId="311"/>
            <ac:spMk id="4" creationId="{7C0F0ECA-1EC4-135B-0238-A8F031A4BC68}"/>
          </ac:spMkLst>
        </pc:spChg>
      </pc:sldChg>
      <pc:sldChg chg="del">
        <pc:chgData name="Larry DeBoer" userId="88ba43c74ce90df9" providerId="LiveId" clId="{239DF1AD-97DA-48B2-A1EC-0963B50DDDE7}" dt="2023-11-22T19:50:57.239" v="4172" actId="2696"/>
        <pc:sldMkLst>
          <pc:docMk/>
          <pc:sldMk cId="1590852190" sldId="312"/>
        </pc:sldMkLst>
      </pc:sldChg>
      <pc:sldChg chg="add del">
        <pc:chgData name="Larry DeBoer" userId="88ba43c74ce90df9" providerId="LiveId" clId="{239DF1AD-97DA-48B2-A1EC-0963B50DDDE7}" dt="2023-11-22T21:03:21.418" v="6510" actId="47"/>
        <pc:sldMkLst>
          <pc:docMk/>
          <pc:sldMk cId="2332791253" sldId="312"/>
        </pc:sldMkLst>
      </pc:sldChg>
      <pc:sldChg chg="del">
        <pc:chgData name="Larry DeBoer" userId="88ba43c74ce90df9" providerId="LiveId" clId="{239DF1AD-97DA-48B2-A1EC-0963B50DDDE7}" dt="2023-11-22T21:03:21.418" v="6510" actId="47"/>
        <pc:sldMkLst>
          <pc:docMk/>
          <pc:sldMk cId="2267335001" sldId="314"/>
        </pc:sldMkLst>
      </pc:sldChg>
      <pc:sldChg chg="modSp new del setBg">
        <pc:chgData name="Larry DeBoer" userId="88ba43c74ce90df9" providerId="LiveId" clId="{239DF1AD-97DA-48B2-A1EC-0963B50DDDE7}" dt="2023-11-22T16:56:30.331" v="28" actId="47"/>
        <pc:sldMkLst>
          <pc:docMk/>
          <pc:sldMk cId="701494931" sldId="315"/>
        </pc:sldMkLst>
        <pc:spChg chg="mod">
          <ac:chgData name="Larry DeBoer" userId="88ba43c74ce90df9" providerId="LiveId" clId="{239DF1AD-97DA-48B2-A1EC-0963B50DDDE7}" dt="2023-11-22T16:56:17.651" v="23"/>
          <ac:spMkLst>
            <pc:docMk/>
            <pc:sldMk cId="701494931" sldId="315"/>
            <ac:spMk id="2" creationId="{E931195E-EB90-64FB-3DFD-4D2AC7EF318C}"/>
          </ac:spMkLst>
        </pc:spChg>
        <pc:spChg chg="mod">
          <ac:chgData name="Larry DeBoer" userId="88ba43c74ce90df9" providerId="LiveId" clId="{239DF1AD-97DA-48B2-A1EC-0963B50DDDE7}" dt="2023-11-22T16:56:17.651" v="23"/>
          <ac:spMkLst>
            <pc:docMk/>
            <pc:sldMk cId="701494931" sldId="315"/>
            <ac:spMk id="3" creationId="{83C8B83C-689B-D8B6-E121-7F33125BF8B3}"/>
          </ac:spMkLst>
        </pc:spChg>
      </pc:sldChg>
      <pc:sldChg chg="delSp modSp add mod ord setBg">
        <pc:chgData name="Larry DeBoer" userId="88ba43c74ce90df9" providerId="LiveId" clId="{239DF1AD-97DA-48B2-A1EC-0963B50DDDE7}" dt="2023-11-22T19:03:00.080" v="2660" actId="478"/>
        <pc:sldMkLst>
          <pc:docMk/>
          <pc:sldMk cId="1280706083" sldId="316"/>
        </pc:sldMkLst>
        <pc:spChg chg="del mod">
          <ac:chgData name="Larry DeBoer" userId="88ba43c74ce90df9" providerId="LiveId" clId="{239DF1AD-97DA-48B2-A1EC-0963B50DDDE7}" dt="2023-11-22T19:03:00.080" v="2660" actId="478"/>
          <ac:spMkLst>
            <pc:docMk/>
            <pc:sldMk cId="1280706083" sldId="316"/>
            <ac:spMk id="4" creationId="{933AD766-1C82-E384-AA5C-7011D97A2A6F}"/>
          </ac:spMkLst>
        </pc:spChg>
        <pc:spChg chg="mod">
          <ac:chgData name="Larry DeBoer" userId="88ba43c74ce90df9" providerId="LiveId" clId="{239DF1AD-97DA-48B2-A1EC-0963B50DDDE7}" dt="2023-11-22T19:02:56.392" v="2659" actId="403"/>
          <ac:spMkLst>
            <pc:docMk/>
            <pc:sldMk cId="1280706083" sldId="316"/>
            <ac:spMk id="6" creationId="{9ED1E485-7FB1-C92F-7B35-77EFE46C4B30}"/>
          </ac:spMkLst>
        </pc:spChg>
      </pc:sldChg>
      <pc:sldChg chg="modSp add del mod setBg">
        <pc:chgData name="Larry DeBoer" userId="88ba43c74ce90df9" providerId="LiveId" clId="{239DF1AD-97DA-48B2-A1EC-0963B50DDDE7}" dt="2023-11-22T18:02:56.294" v="1172" actId="2696"/>
        <pc:sldMkLst>
          <pc:docMk/>
          <pc:sldMk cId="2931166668" sldId="317"/>
        </pc:sldMkLst>
        <pc:spChg chg="mod">
          <ac:chgData name="Larry DeBoer" userId="88ba43c74ce90df9" providerId="LiveId" clId="{239DF1AD-97DA-48B2-A1EC-0963B50DDDE7}" dt="2023-11-22T16:57:24.560" v="92"/>
          <ac:spMkLst>
            <pc:docMk/>
            <pc:sldMk cId="2931166668" sldId="317"/>
            <ac:spMk id="4" creationId="{933AD766-1C82-E384-AA5C-7011D97A2A6F}"/>
          </ac:spMkLst>
        </pc:spChg>
        <pc:spChg chg="mod">
          <ac:chgData name="Larry DeBoer" userId="88ba43c74ce90df9" providerId="LiveId" clId="{239DF1AD-97DA-48B2-A1EC-0963B50DDDE7}" dt="2023-11-22T16:57:45.122" v="126" actId="20577"/>
          <ac:spMkLst>
            <pc:docMk/>
            <pc:sldMk cId="2931166668" sldId="317"/>
            <ac:spMk id="6" creationId="{9ED1E485-7FB1-C92F-7B35-77EFE46C4B30}"/>
          </ac:spMkLst>
        </pc:spChg>
      </pc:sldChg>
      <pc:sldChg chg="delSp add del mod setBg">
        <pc:chgData name="Larry DeBoer" userId="88ba43c74ce90df9" providerId="LiveId" clId="{239DF1AD-97DA-48B2-A1EC-0963B50DDDE7}" dt="2023-11-22T19:24:01.097" v="3270" actId="47"/>
        <pc:sldMkLst>
          <pc:docMk/>
          <pc:sldMk cId="4049336529" sldId="317"/>
        </pc:sldMkLst>
        <pc:spChg chg="del">
          <ac:chgData name="Larry DeBoer" userId="88ba43c74ce90df9" providerId="LiveId" clId="{239DF1AD-97DA-48B2-A1EC-0963B50DDDE7}" dt="2023-11-22T19:23:11.976" v="3222" actId="478"/>
          <ac:spMkLst>
            <pc:docMk/>
            <pc:sldMk cId="4049336529" sldId="317"/>
            <ac:spMk id="4" creationId="{933AD766-1C82-E384-AA5C-7011D97A2A6F}"/>
          </ac:spMkLst>
        </pc:spChg>
      </pc:sldChg>
      <pc:sldChg chg="addSp delSp modSp new del mod chgLayout">
        <pc:chgData name="Larry DeBoer" userId="88ba43c74ce90df9" providerId="LiveId" clId="{239DF1AD-97DA-48B2-A1EC-0963B50DDDE7}" dt="2023-11-22T18:02:52.606" v="1171" actId="47"/>
        <pc:sldMkLst>
          <pc:docMk/>
          <pc:sldMk cId="3821422751" sldId="318"/>
        </pc:sldMkLst>
        <pc:spChg chg="del mod ord">
          <ac:chgData name="Larry DeBoer" userId="88ba43c74ce90df9" providerId="LiveId" clId="{239DF1AD-97DA-48B2-A1EC-0963B50DDDE7}" dt="2023-11-22T17:01:59.051" v="154" actId="700"/>
          <ac:spMkLst>
            <pc:docMk/>
            <pc:sldMk cId="3821422751" sldId="318"/>
            <ac:spMk id="2" creationId="{AE2C12DB-20E1-43E9-7C64-886B31BD0C49}"/>
          </ac:spMkLst>
        </pc:spChg>
        <pc:spChg chg="del mod ord">
          <ac:chgData name="Larry DeBoer" userId="88ba43c74ce90df9" providerId="LiveId" clId="{239DF1AD-97DA-48B2-A1EC-0963B50DDDE7}" dt="2023-11-22T17:01:59.051" v="154" actId="700"/>
          <ac:spMkLst>
            <pc:docMk/>
            <pc:sldMk cId="3821422751" sldId="318"/>
            <ac:spMk id="3" creationId="{26251E39-37D6-0C9D-9259-59D3B77AB7BA}"/>
          </ac:spMkLst>
        </pc:spChg>
        <pc:spChg chg="add mod ord">
          <ac:chgData name="Larry DeBoer" userId="88ba43c74ce90df9" providerId="LiveId" clId="{239DF1AD-97DA-48B2-A1EC-0963B50DDDE7}" dt="2023-11-22T17:01:59.051" v="154" actId="700"/>
          <ac:spMkLst>
            <pc:docMk/>
            <pc:sldMk cId="3821422751" sldId="318"/>
            <ac:spMk id="4" creationId="{7AADD716-A8A2-9C71-5A79-C4D85DD14566}"/>
          </ac:spMkLst>
        </pc:spChg>
        <pc:spChg chg="add mod ord">
          <ac:chgData name="Larry DeBoer" userId="88ba43c74ce90df9" providerId="LiveId" clId="{239DF1AD-97DA-48B2-A1EC-0963B50DDDE7}" dt="2023-11-22T17:01:59.051" v="154" actId="700"/>
          <ac:spMkLst>
            <pc:docMk/>
            <pc:sldMk cId="3821422751" sldId="318"/>
            <ac:spMk id="5" creationId="{9455DB3E-272E-E43F-5F5D-E41FFC9C3E7A}"/>
          </ac:spMkLst>
        </pc:spChg>
      </pc:sldChg>
      <pc:sldChg chg="modSp add mod">
        <pc:chgData name="Larry DeBoer" userId="88ba43c74ce90df9" providerId="LiveId" clId="{239DF1AD-97DA-48B2-A1EC-0963B50DDDE7}" dt="2023-11-22T18:45:35.896" v="1522" actId="403"/>
        <pc:sldMkLst>
          <pc:docMk/>
          <pc:sldMk cId="3991232641" sldId="319"/>
        </pc:sldMkLst>
        <pc:spChg chg="mod">
          <ac:chgData name="Larry DeBoer" userId="88ba43c74ce90df9" providerId="LiveId" clId="{239DF1AD-97DA-48B2-A1EC-0963B50DDDE7}" dt="2023-11-22T18:45:35.896" v="1522" actId="403"/>
          <ac:spMkLst>
            <pc:docMk/>
            <pc:sldMk cId="3991232641" sldId="319"/>
            <ac:spMk id="5" creationId="{2AE19031-A053-E0AF-27DC-2A8A0B6F85DF}"/>
          </ac:spMkLst>
        </pc:spChg>
      </pc:sldChg>
      <pc:sldChg chg="delSp modSp add mod ord">
        <pc:chgData name="Larry DeBoer" userId="88ba43c74ce90df9" providerId="LiveId" clId="{239DF1AD-97DA-48B2-A1EC-0963B50DDDE7}" dt="2023-11-22T18:45:10.367" v="1518" actId="2711"/>
        <pc:sldMkLst>
          <pc:docMk/>
          <pc:sldMk cId="4288193120" sldId="320"/>
        </pc:sldMkLst>
        <pc:spChg chg="mod">
          <ac:chgData name="Larry DeBoer" userId="88ba43c74ce90df9" providerId="LiveId" clId="{239DF1AD-97DA-48B2-A1EC-0963B50DDDE7}" dt="2023-11-22T18:45:10.367" v="1518" actId="2711"/>
          <ac:spMkLst>
            <pc:docMk/>
            <pc:sldMk cId="4288193120" sldId="320"/>
            <ac:spMk id="3" creationId="{8BD8C421-E16D-F0DF-1915-CAE8A33D913D}"/>
          </ac:spMkLst>
        </pc:spChg>
        <pc:picChg chg="mod">
          <ac:chgData name="Larry DeBoer" userId="88ba43c74ce90df9" providerId="LiveId" clId="{239DF1AD-97DA-48B2-A1EC-0963B50DDDE7}" dt="2023-11-22T17:56:16.332" v="795" actId="1076"/>
          <ac:picMkLst>
            <pc:docMk/>
            <pc:sldMk cId="4288193120" sldId="320"/>
            <ac:picMk id="2" creationId="{D63605BC-B3B2-0B7C-849D-E15B6C8E2F72}"/>
          </ac:picMkLst>
        </pc:picChg>
        <pc:picChg chg="del">
          <ac:chgData name="Larry DeBoer" userId="88ba43c74ce90df9" providerId="LiveId" clId="{239DF1AD-97DA-48B2-A1EC-0963B50DDDE7}" dt="2023-11-22T17:56:08.531" v="794" actId="478"/>
          <ac:picMkLst>
            <pc:docMk/>
            <pc:sldMk cId="4288193120" sldId="320"/>
            <ac:picMk id="4" creationId="{C6C95C78-7C3D-127A-CA27-31284A210FA5}"/>
          </ac:picMkLst>
        </pc:picChg>
      </pc:sldChg>
      <pc:sldChg chg="add del">
        <pc:chgData name="Larry DeBoer" userId="88ba43c74ce90df9" providerId="LiveId" clId="{239DF1AD-97DA-48B2-A1EC-0963B50DDDE7}" dt="2023-11-22T17:07:44.145" v="324" actId="47"/>
        <pc:sldMkLst>
          <pc:docMk/>
          <pc:sldMk cId="3199749011" sldId="321"/>
        </pc:sldMkLst>
      </pc:sldChg>
      <pc:sldChg chg="modSp add mod ord">
        <pc:chgData name="Larry DeBoer" userId="88ba43c74ce90df9" providerId="LiveId" clId="{239DF1AD-97DA-48B2-A1EC-0963B50DDDE7}" dt="2023-11-22T19:02:15.788" v="2653"/>
        <pc:sldMkLst>
          <pc:docMk/>
          <pc:sldMk cId="2113743376" sldId="322"/>
        </pc:sldMkLst>
        <pc:spChg chg="mod">
          <ac:chgData name="Larry DeBoer" userId="88ba43c74ce90df9" providerId="LiveId" clId="{239DF1AD-97DA-48B2-A1EC-0963B50DDDE7}" dt="2023-11-22T18:46:32.626" v="1532" actId="403"/>
          <ac:spMkLst>
            <pc:docMk/>
            <pc:sldMk cId="2113743376" sldId="322"/>
            <ac:spMk id="4" creationId="{34DE5D24-EBA6-F69A-66FB-EEC34D9F6C5C}"/>
          </ac:spMkLst>
        </pc:spChg>
        <pc:picChg chg="mod">
          <ac:chgData name="Larry DeBoer" userId="88ba43c74ce90df9" providerId="LiveId" clId="{239DF1AD-97DA-48B2-A1EC-0963B50DDDE7}" dt="2023-11-22T18:01:11.998" v="1123" actId="1076"/>
          <ac:picMkLst>
            <pc:docMk/>
            <pc:sldMk cId="2113743376" sldId="322"/>
            <ac:picMk id="2" creationId="{6A56147F-25CE-EB87-65CC-18747050E2A8}"/>
          </ac:picMkLst>
        </pc:picChg>
      </pc:sldChg>
      <pc:sldChg chg="delSp modSp add mod">
        <pc:chgData name="Larry DeBoer" userId="88ba43c74ce90df9" providerId="LiveId" clId="{239DF1AD-97DA-48B2-A1EC-0963B50DDDE7}" dt="2023-11-22T18:45:21.278" v="1519" actId="2711"/>
        <pc:sldMkLst>
          <pc:docMk/>
          <pc:sldMk cId="4061868069" sldId="323"/>
        </pc:sldMkLst>
        <pc:spChg chg="mod">
          <ac:chgData name="Larry DeBoer" userId="88ba43c74ce90df9" providerId="LiveId" clId="{239DF1AD-97DA-48B2-A1EC-0963B50DDDE7}" dt="2023-11-22T18:45:21.278" v="1519" actId="2711"/>
          <ac:spMkLst>
            <pc:docMk/>
            <pc:sldMk cId="4061868069" sldId="323"/>
            <ac:spMk id="3" creationId="{8BD8C421-E16D-F0DF-1915-CAE8A33D913D}"/>
          </ac:spMkLst>
        </pc:spChg>
        <pc:picChg chg="del mod">
          <ac:chgData name="Larry DeBoer" userId="88ba43c74ce90df9" providerId="LiveId" clId="{239DF1AD-97DA-48B2-A1EC-0963B50DDDE7}" dt="2023-11-22T17:48:39.109" v="563" actId="478"/>
          <ac:picMkLst>
            <pc:docMk/>
            <pc:sldMk cId="4061868069" sldId="323"/>
            <ac:picMk id="2" creationId="{C8DEBA57-07C0-0E05-D8F8-91AC5E2A5A83}"/>
          </ac:picMkLst>
        </pc:picChg>
        <pc:picChg chg="mod">
          <ac:chgData name="Larry DeBoer" userId="88ba43c74ce90df9" providerId="LiveId" clId="{239DF1AD-97DA-48B2-A1EC-0963B50DDDE7}" dt="2023-11-22T17:48:46.574" v="564" actId="1076"/>
          <ac:picMkLst>
            <pc:docMk/>
            <pc:sldMk cId="4061868069" sldId="323"/>
            <ac:picMk id="4" creationId="{AA6AC0AE-EC78-E8CA-94C2-FB24A852556E}"/>
          </ac:picMkLst>
        </pc:picChg>
        <pc:picChg chg="del">
          <ac:chgData name="Larry DeBoer" userId="88ba43c74ce90df9" providerId="LiveId" clId="{239DF1AD-97DA-48B2-A1EC-0963B50DDDE7}" dt="2023-11-22T17:47:53.687" v="561" actId="478"/>
          <ac:picMkLst>
            <pc:docMk/>
            <pc:sldMk cId="4061868069" sldId="323"/>
            <ac:picMk id="6" creationId="{F8044CFB-EB72-BDE6-044E-EA9CBE3A7F49}"/>
          </ac:picMkLst>
        </pc:picChg>
      </pc:sldChg>
      <pc:sldChg chg="addSp delSp modSp new mod chgLayout">
        <pc:chgData name="Larry DeBoer" userId="88ba43c74ce90df9" providerId="LiveId" clId="{239DF1AD-97DA-48B2-A1EC-0963B50DDDE7}" dt="2023-11-22T18:45:04.414" v="1517" actId="1076"/>
        <pc:sldMkLst>
          <pc:docMk/>
          <pc:sldMk cId="3561377332" sldId="324"/>
        </pc:sldMkLst>
        <pc:spChg chg="del mod ord">
          <ac:chgData name="Larry DeBoer" userId="88ba43c74ce90df9" providerId="LiveId" clId="{239DF1AD-97DA-48B2-A1EC-0963B50DDDE7}" dt="2023-11-22T17:24:21.393" v="332" actId="700"/>
          <ac:spMkLst>
            <pc:docMk/>
            <pc:sldMk cId="3561377332" sldId="324"/>
            <ac:spMk id="2" creationId="{B6D37AAD-41BE-50FF-44EA-6C802B81B7D3}"/>
          </ac:spMkLst>
        </pc:spChg>
        <pc:spChg chg="del mod ord">
          <ac:chgData name="Larry DeBoer" userId="88ba43c74ce90df9" providerId="LiveId" clId="{239DF1AD-97DA-48B2-A1EC-0963B50DDDE7}" dt="2023-11-22T17:24:21.393" v="332" actId="700"/>
          <ac:spMkLst>
            <pc:docMk/>
            <pc:sldMk cId="3561377332" sldId="324"/>
            <ac:spMk id="3" creationId="{5B61D9C5-C524-C479-7D70-BE5DD65ABDFA}"/>
          </ac:spMkLst>
        </pc:spChg>
        <pc:spChg chg="add del mod ord">
          <ac:chgData name="Larry DeBoer" userId="88ba43c74ce90df9" providerId="LiveId" clId="{239DF1AD-97DA-48B2-A1EC-0963B50DDDE7}" dt="2023-11-22T17:24:27.738" v="334" actId="478"/>
          <ac:spMkLst>
            <pc:docMk/>
            <pc:sldMk cId="3561377332" sldId="324"/>
            <ac:spMk id="4" creationId="{B682868D-F2B3-CF69-BCFA-52B782BEAE78}"/>
          </ac:spMkLst>
        </pc:spChg>
        <pc:spChg chg="add del mod ord">
          <ac:chgData name="Larry DeBoer" userId="88ba43c74ce90df9" providerId="LiveId" clId="{239DF1AD-97DA-48B2-A1EC-0963B50DDDE7}" dt="2023-11-22T17:24:25.777" v="333" actId="478"/>
          <ac:spMkLst>
            <pc:docMk/>
            <pc:sldMk cId="3561377332" sldId="324"/>
            <ac:spMk id="5" creationId="{EF1D13E2-C8C0-B865-34F2-4C9A9601C0C3}"/>
          </ac:spMkLst>
        </pc:spChg>
        <pc:spChg chg="add mod">
          <ac:chgData name="Larry DeBoer" userId="88ba43c74ce90df9" providerId="LiveId" clId="{239DF1AD-97DA-48B2-A1EC-0963B50DDDE7}" dt="2023-11-22T18:45:04.414" v="1517" actId="1076"/>
          <ac:spMkLst>
            <pc:docMk/>
            <pc:sldMk cId="3561377332" sldId="324"/>
            <ac:spMk id="7" creationId="{2EA8F34D-27D5-0C5F-09D4-0AFBA97378D6}"/>
          </ac:spMkLst>
        </pc:spChg>
        <pc:picChg chg="del mod">
          <ac:chgData name="Larry DeBoer" userId="88ba43c74ce90df9" providerId="LiveId" clId="{239DF1AD-97DA-48B2-A1EC-0963B50DDDE7}" dt="2023-11-22T17:43:29.339" v="559" actId="478"/>
          <ac:picMkLst>
            <pc:docMk/>
            <pc:sldMk cId="3561377332" sldId="324"/>
            <ac:picMk id="6" creationId="{9CBC11CB-5216-20D3-35AC-8EBF90F5B2EB}"/>
          </ac:picMkLst>
        </pc:picChg>
        <pc:picChg chg="mod">
          <ac:chgData name="Larry DeBoer" userId="88ba43c74ce90df9" providerId="LiveId" clId="{239DF1AD-97DA-48B2-A1EC-0963B50DDDE7}" dt="2023-11-22T17:43:38.739" v="560" actId="1076"/>
          <ac:picMkLst>
            <pc:docMk/>
            <pc:sldMk cId="3561377332" sldId="324"/>
            <ac:picMk id="8" creationId="{B6EEA883-8DFD-2E73-CD81-566D021D5145}"/>
          </ac:picMkLst>
        </pc:picChg>
      </pc:sldChg>
      <pc:sldChg chg="modSp add mod">
        <pc:chgData name="Larry DeBoer" userId="88ba43c74ce90df9" providerId="LiveId" clId="{239DF1AD-97DA-48B2-A1EC-0963B50DDDE7}" dt="2023-11-22T21:14:39.939" v="6571" actId="12"/>
        <pc:sldMkLst>
          <pc:docMk/>
          <pc:sldMk cId="842045158" sldId="325"/>
        </pc:sldMkLst>
        <pc:spChg chg="mod">
          <ac:chgData name="Larry DeBoer" userId="88ba43c74ce90df9" providerId="LiveId" clId="{239DF1AD-97DA-48B2-A1EC-0963B50DDDE7}" dt="2023-11-22T21:13:51.150" v="6567"/>
          <ac:spMkLst>
            <pc:docMk/>
            <pc:sldMk cId="842045158" sldId="325"/>
            <ac:spMk id="2" creationId="{FC33C092-0703-8300-7911-3C9EA3FDC164}"/>
          </ac:spMkLst>
        </pc:spChg>
        <pc:spChg chg="mod">
          <ac:chgData name="Larry DeBoer" userId="88ba43c74ce90df9" providerId="LiveId" clId="{239DF1AD-97DA-48B2-A1EC-0963B50DDDE7}" dt="2023-11-22T21:14:39.939" v="6571" actId="12"/>
          <ac:spMkLst>
            <pc:docMk/>
            <pc:sldMk cId="842045158" sldId="325"/>
            <ac:spMk id="3" creationId="{1C389CF3-80AF-7191-F638-669038D4D638}"/>
          </ac:spMkLst>
        </pc:spChg>
      </pc:sldChg>
      <pc:sldChg chg="delSp modSp new del mod">
        <pc:chgData name="Larry DeBoer" userId="88ba43c74ce90df9" providerId="LiveId" clId="{239DF1AD-97DA-48B2-A1EC-0963B50DDDE7}" dt="2023-11-22T17:53:54.508" v="793" actId="47"/>
        <pc:sldMkLst>
          <pc:docMk/>
          <pc:sldMk cId="3970879354" sldId="325"/>
        </pc:sldMkLst>
        <pc:spChg chg="del">
          <ac:chgData name="Larry DeBoer" userId="88ba43c74ce90df9" providerId="LiveId" clId="{239DF1AD-97DA-48B2-A1EC-0963B50DDDE7}" dt="2023-11-22T17:31:41.348" v="556" actId="478"/>
          <ac:spMkLst>
            <pc:docMk/>
            <pc:sldMk cId="3970879354" sldId="325"/>
            <ac:spMk id="2" creationId="{950353A2-DF17-0C70-1DF2-1807098C8A9D}"/>
          </ac:spMkLst>
        </pc:spChg>
        <pc:spChg chg="del">
          <ac:chgData name="Larry DeBoer" userId="88ba43c74ce90df9" providerId="LiveId" clId="{239DF1AD-97DA-48B2-A1EC-0963B50DDDE7}" dt="2023-11-22T17:31:43.141" v="557" actId="478"/>
          <ac:spMkLst>
            <pc:docMk/>
            <pc:sldMk cId="3970879354" sldId="325"/>
            <ac:spMk id="3" creationId="{112ACE52-270C-B2E1-F342-61318525AAE2}"/>
          </ac:spMkLst>
        </pc:spChg>
        <pc:picChg chg="mod">
          <ac:chgData name="Larry DeBoer" userId="88ba43c74ce90df9" providerId="LiveId" clId="{239DF1AD-97DA-48B2-A1EC-0963B50DDDE7}" dt="2023-11-22T17:42:23.908" v="558" actId="1076"/>
          <ac:picMkLst>
            <pc:docMk/>
            <pc:sldMk cId="3970879354" sldId="325"/>
            <ac:picMk id="4" creationId="{20BF3354-0B39-2EB6-83B9-6C505CB78472}"/>
          </ac:picMkLst>
        </pc:picChg>
      </pc:sldChg>
      <pc:sldChg chg="modSp add mod setBg">
        <pc:chgData name="Larry DeBoer" userId="88ba43c74ce90df9" providerId="LiveId" clId="{239DF1AD-97DA-48B2-A1EC-0963B50DDDE7}" dt="2023-11-22T19:27:14.872" v="3315"/>
        <pc:sldMkLst>
          <pc:docMk/>
          <pc:sldMk cId="2205145210" sldId="326"/>
        </pc:sldMkLst>
        <pc:spChg chg="mod">
          <ac:chgData name="Larry DeBoer" userId="88ba43c74ce90df9" providerId="LiveId" clId="{239DF1AD-97DA-48B2-A1EC-0963B50DDDE7}" dt="2023-11-22T19:23:58.619" v="3269" actId="207"/>
          <ac:spMkLst>
            <pc:docMk/>
            <pc:sldMk cId="2205145210" sldId="326"/>
            <ac:spMk id="6" creationId="{9ED1E485-7FB1-C92F-7B35-77EFE46C4B30}"/>
          </ac:spMkLst>
        </pc:spChg>
      </pc:sldChg>
      <pc:sldChg chg="modSp add mod ord setBg">
        <pc:chgData name="Larry DeBoer" userId="88ba43c74ce90df9" providerId="LiveId" clId="{239DF1AD-97DA-48B2-A1EC-0963B50DDDE7}" dt="2023-11-22T19:49:27.186" v="4163"/>
        <pc:sldMkLst>
          <pc:docMk/>
          <pc:sldMk cId="212905965" sldId="327"/>
        </pc:sldMkLst>
        <pc:spChg chg="mod">
          <ac:chgData name="Larry DeBoer" userId="88ba43c74ce90df9" providerId="LiveId" clId="{239DF1AD-97DA-48B2-A1EC-0963B50DDDE7}" dt="2023-11-22T19:43:59.102" v="3694" actId="20577"/>
          <ac:spMkLst>
            <pc:docMk/>
            <pc:sldMk cId="212905965" sldId="327"/>
            <ac:spMk id="2" creationId="{2C701D7F-1A2D-2B2A-0D5E-5CD951A52492}"/>
          </ac:spMkLst>
        </pc:spChg>
        <pc:spChg chg="mod">
          <ac:chgData name="Larry DeBoer" userId="88ba43c74ce90df9" providerId="LiveId" clId="{239DF1AD-97DA-48B2-A1EC-0963B50DDDE7}" dt="2023-11-22T19:46:33.657" v="4010" actId="20577"/>
          <ac:spMkLst>
            <pc:docMk/>
            <pc:sldMk cId="212905965" sldId="327"/>
            <ac:spMk id="5" creationId="{2992B033-241A-CC38-5998-CE69FCAC29E6}"/>
          </ac:spMkLst>
        </pc:spChg>
      </pc:sldChg>
      <pc:sldChg chg="modSp add mod setBg">
        <pc:chgData name="Larry DeBoer" userId="88ba43c74ce90df9" providerId="LiveId" clId="{239DF1AD-97DA-48B2-A1EC-0963B50DDDE7}" dt="2023-11-22T19:49:18.991" v="4161" actId="20577"/>
        <pc:sldMkLst>
          <pc:docMk/>
          <pc:sldMk cId="2950366246" sldId="328"/>
        </pc:sldMkLst>
        <pc:spChg chg="mod">
          <ac:chgData name="Larry DeBoer" userId="88ba43c74ce90df9" providerId="LiveId" clId="{239DF1AD-97DA-48B2-A1EC-0963B50DDDE7}" dt="2023-11-22T19:40:13.251" v="3621"/>
          <ac:spMkLst>
            <pc:docMk/>
            <pc:sldMk cId="2950366246" sldId="328"/>
            <ac:spMk id="2" creationId="{94FE8D0E-DB25-DEBD-E9D7-0BEBEF7328D3}"/>
          </ac:spMkLst>
        </pc:spChg>
        <pc:spChg chg="mod">
          <ac:chgData name="Larry DeBoer" userId="88ba43c74ce90df9" providerId="LiveId" clId="{239DF1AD-97DA-48B2-A1EC-0963B50DDDE7}" dt="2023-11-22T19:49:18.991" v="4161" actId="20577"/>
          <ac:spMkLst>
            <pc:docMk/>
            <pc:sldMk cId="2950366246" sldId="328"/>
            <ac:spMk id="5" creationId="{84CFF40D-6116-50D9-17FE-DDEA933D4B95}"/>
          </ac:spMkLst>
        </pc:spChg>
      </pc:sldChg>
      <pc:sldChg chg="addSp delSp modSp new mod setBg">
        <pc:chgData name="Larry DeBoer" userId="88ba43c74ce90df9" providerId="LiveId" clId="{239DF1AD-97DA-48B2-A1EC-0963B50DDDE7}" dt="2023-11-22T20:21:52.339" v="4746" actId="27636"/>
        <pc:sldMkLst>
          <pc:docMk/>
          <pc:sldMk cId="444989337" sldId="329"/>
        </pc:sldMkLst>
        <pc:spChg chg="del mod">
          <ac:chgData name="Larry DeBoer" userId="88ba43c74ce90df9" providerId="LiveId" clId="{239DF1AD-97DA-48B2-A1EC-0963B50DDDE7}" dt="2023-11-22T20:17:50.638" v="4177" actId="478"/>
          <ac:spMkLst>
            <pc:docMk/>
            <pc:sldMk cId="444989337" sldId="329"/>
            <ac:spMk id="2" creationId="{9DBBF96D-7C98-799D-9ED6-407E33A76636}"/>
          </ac:spMkLst>
        </pc:spChg>
        <pc:spChg chg="add mod">
          <ac:chgData name="Larry DeBoer" userId="88ba43c74ce90df9" providerId="LiveId" clId="{239DF1AD-97DA-48B2-A1EC-0963B50DDDE7}" dt="2023-11-22T20:21:52.339" v="4746" actId="27636"/>
          <ac:spMkLst>
            <pc:docMk/>
            <pc:sldMk cId="444989337" sldId="329"/>
            <ac:spMk id="4" creationId="{A265692E-F0AF-64F2-9918-965C3D50659F}"/>
          </ac:spMkLst>
        </pc:spChg>
        <pc:picChg chg="mod">
          <ac:chgData name="Larry DeBoer" userId="88ba43c74ce90df9" providerId="LiveId" clId="{239DF1AD-97DA-48B2-A1EC-0963B50DDDE7}" dt="2023-11-22T20:17:56.305" v="4179" actId="1076"/>
          <ac:picMkLst>
            <pc:docMk/>
            <pc:sldMk cId="444989337" sldId="329"/>
            <ac:picMk id="3" creationId="{D98CC32E-6528-4013-E965-9C81E712DE24}"/>
          </ac:picMkLst>
        </pc:picChg>
      </pc:sldChg>
      <pc:sldChg chg="modSp add mod setBg">
        <pc:chgData name="Larry DeBoer" userId="88ba43c74ce90df9" providerId="LiveId" clId="{239DF1AD-97DA-48B2-A1EC-0963B50DDDE7}" dt="2023-11-22T20:47:11.477" v="5549" actId="1076"/>
        <pc:sldMkLst>
          <pc:docMk/>
          <pc:sldMk cId="2527493038" sldId="330"/>
        </pc:sldMkLst>
        <pc:spChg chg="mod">
          <ac:chgData name="Larry DeBoer" userId="88ba43c74ce90df9" providerId="LiveId" clId="{239DF1AD-97DA-48B2-A1EC-0963B50DDDE7}" dt="2023-11-22T20:47:11.477" v="5549" actId="1076"/>
          <ac:spMkLst>
            <pc:docMk/>
            <pc:sldMk cId="2527493038" sldId="330"/>
            <ac:spMk id="3" creationId="{59A9BAB6-A5A3-094C-AF92-E98EE5DF29F2}"/>
          </ac:spMkLst>
        </pc:spChg>
        <pc:spChg chg="mod">
          <ac:chgData name="Larry DeBoer" userId="88ba43c74ce90df9" providerId="LiveId" clId="{239DF1AD-97DA-48B2-A1EC-0963B50DDDE7}" dt="2023-11-22T20:44:01.275" v="5534" actId="1076"/>
          <ac:spMkLst>
            <pc:docMk/>
            <pc:sldMk cId="2527493038" sldId="330"/>
            <ac:spMk id="4" creationId="{6C035BCE-CB1E-5842-83F1-360CF671A9B1}"/>
          </ac:spMkLst>
        </pc:spChg>
        <pc:graphicFrameChg chg="mod modGraphic">
          <ac:chgData name="Larry DeBoer" userId="88ba43c74ce90df9" providerId="LiveId" clId="{239DF1AD-97DA-48B2-A1EC-0963B50DDDE7}" dt="2023-11-22T20:46:43.507" v="5546" actId="207"/>
          <ac:graphicFrameMkLst>
            <pc:docMk/>
            <pc:sldMk cId="2527493038" sldId="330"/>
            <ac:graphicFrameMk id="2" creationId="{37FEB3A2-583E-01DD-CD16-E07B9F30E0AA}"/>
          </ac:graphicFrameMkLst>
        </pc:graphicFrameChg>
      </pc:sldChg>
      <pc:sldChg chg="addSp delSp modSp new del mod">
        <pc:chgData name="Larry DeBoer" userId="88ba43c74ce90df9" providerId="LiveId" clId="{239DF1AD-97DA-48B2-A1EC-0963B50DDDE7}" dt="2023-11-22T20:32:34.797" v="4904" actId="47"/>
        <pc:sldMkLst>
          <pc:docMk/>
          <pc:sldMk cId="2829307105" sldId="330"/>
        </pc:sldMkLst>
        <pc:spChg chg="del">
          <ac:chgData name="Larry DeBoer" userId="88ba43c74ce90df9" providerId="LiveId" clId="{239DF1AD-97DA-48B2-A1EC-0963B50DDDE7}" dt="2023-11-22T20:24:10.803" v="4882" actId="478"/>
          <ac:spMkLst>
            <pc:docMk/>
            <pc:sldMk cId="2829307105" sldId="330"/>
            <ac:spMk id="2" creationId="{510BF9EC-8A04-EB26-BA7F-9BFC28DD120B}"/>
          </ac:spMkLst>
        </pc:spChg>
        <pc:spChg chg="mod">
          <ac:chgData name="Larry DeBoer" userId="88ba43c74ce90df9" providerId="LiveId" clId="{239DF1AD-97DA-48B2-A1EC-0963B50DDDE7}" dt="2023-11-22T20:24:07.216" v="4881"/>
          <ac:spMkLst>
            <pc:docMk/>
            <pc:sldMk cId="2829307105" sldId="330"/>
            <ac:spMk id="3" creationId="{65E63DB7-1365-0BB8-9CA8-F9DE568BA309}"/>
          </ac:spMkLst>
        </pc:spChg>
        <pc:graphicFrameChg chg="add del mod modGraphic">
          <ac:chgData name="Larry DeBoer" userId="88ba43c74ce90df9" providerId="LiveId" clId="{239DF1AD-97DA-48B2-A1EC-0963B50DDDE7}" dt="2023-11-22T20:32:32.130" v="4903" actId="478"/>
          <ac:graphicFrameMkLst>
            <pc:docMk/>
            <pc:sldMk cId="2829307105" sldId="330"/>
            <ac:graphicFrameMk id="4" creationId="{5CEDA716-F1D9-8B1D-2AF4-CDD605B3A607}"/>
          </ac:graphicFrameMkLst>
        </pc:graphicFrameChg>
      </pc:sldChg>
      <pc:sldChg chg="addSp modSp new mod setBg chgLayout">
        <pc:chgData name="Larry DeBoer" userId="88ba43c74ce90df9" providerId="LiveId" clId="{239DF1AD-97DA-48B2-A1EC-0963B50DDDE7}" dt="2023-11-22T21:13:22.727" v="6561" actId="20577"/>
        <pc:sldMkLst>
          <pc:docMk/>
          <pc:sldMk cId="4163475934" sldId="331"/>
        </pc:sldMkLst>
        <pc:spChg chg="mod ord">
          <ac:chgData name="Larry DeBoer" userId="88ba43c74ce90df9" providerId="LiveId" clId="{239DF1AD-97DA-48B2-A1EC-0963B50DDDE7}" dt="2023-11-22T21:13:22.727" v="6561" actId="20577"/>
          <ac:spMkLst>
            <pc:docMk/>
            <pc:sldMk cId="4163475934" sldId="331"/>
            <ac:spMk id="2" creationId="{8A88391A-0CF8-6436-16C0-37BC051DE452}"/>
          </ac:spMkLst>
        </pc:spChg>
        <pc:spChg chg="add mod ord">
          <ac:chgData name="Larry DeBoer" userId="88ba43c74ce90df9" providerId="LiveId" clId="{239DF1AD-97DA-48B2-A1EC-0963B50DDDE7}" dt="2023-11-22T21:12:02.386" v="6519" actId="20577"/>
          <ac:spMkLst>
            <pc:docMk/>
            <pc:sldMk cId="4163475934" sldId="331"/>
            <ac:spMk id="3" creationId="{E26B28A8-72BA-4655-72D1-B0C253D6935C}"/>
          </ac:spMkLst>
        </pc:spChg>
      </pc:sldChg>
      <pc:sldChg chg="addSp delSp modSp new mod">
        <pc:chgData name="Larry DeBoer" userId="88ba43c74ce90df9" providerId="LiveId" clId="{239DF1AD-97DA-48B2-A1EC-0963B50DDDE7}" dt="2023-11-22T21:17:16.908" v="6791" actId="1076"/>
        <pc:sldMkLst>
          <pc:docMk/>
          <pc:sldMk cId="124220838" sldId="332"/>
        </pc:sldMkLst>
        <pc:spChg chg="add mod">
          <ac:chgData name="Larry DeBoer" userId="88ba43c74ce90df9" providerId="LiveId" clId="{239DF1AD-97DA-48B2-A1EC-0963B50DDDE7}" dt="2023-11-22T21:16:21.374" v="6789" actId="20577"/>
          <ac:spMkLst>
            <pc:docMk/>
            <pc:sldMk cId="124220838" sldId="332"/>
            <ac:spMk id="3" creationId="{23B910BE-63CA-741D-1942-04181FA28392}"/>
          </ac:spMkLst>
        </pc:spChg>
        <pc:picChg chg="del mod">
          <ac:chgData name="Larry DeBoer" userId="88ba43c74ce90df9" providerId="LiveId" clId="{239DF1AD-97DA-48B2-A1EC-0963B50DDDE7}" dt="2023-11-22T21:17:09.992" v="6790" actId="478"/>
          <ac:picMkLst>
            <pc:docMk/>
            <pc:sldMk cId="124220838" sldId="332"/>
            <ac:picMk id="2" creationId="{6D913E48-BDA1-8E04-ABDA-F6CCF27BD3CB}"/>
          </ac:picMkLst>
        </pc:picChg>
        <pc:picChg chg="mod">
          <ac:chgData name="Larry DeBoer" userId="88ba43c74ce90df9" providerId="LiveId" clId="{239DF1AD-97DA-48B2-A1EC-0963B50DDDE7}" dt="2023-11-22T21:17:16.908" v="6791" actId="1076"/>
          <ac:picMkLst>
            <pc:docMk/>
            <pc:sldMk cId="124220838" sldId="332"/>
            <ac:picMk id="4" creationId="{DDEF3F0B-B042-9BBB-3A1E-528560F16FA8}"/>
          </ac:picMkLst>
        </pc:picChg>
      </pc:sldChg>
      <pc:sldChg chg="modSp add mod setBg">
        <pc:chgData name="Larry DeBoer" userId="88ba43c74ce90df9" providerId="LiveId" clId="{239DF1AD-97DA-48B2-A1EC-0963B50DDDE7}" dt="2023-11-22T21:48:56.384" v="9231" actId="20577"/>
        <pc:sldMkLst>
          <pc:docMk/>
          <pc:sldMk cId="2133890370" sldId="333"/>
        </pc:sldMkLst>
        <pc:spChg chg="mod">
          <ac:chgData name="Larry DeBoer" userId="88ba43c74ce90df9" providerId="LiveId" clId="{239DF1AD-97DA-48B2-A1EC-0963B50DDDE7}" dt="2023-11-22T21:13:35.759" v="6563" actId="207"/>
          <ac:spMkLst>
            <pc:docMk/>
            <pc:sldMk cId="2133890370" sldId="333"/>
            <ac:spMk id="2" creationId="{FC33C092-0703-8300-7911-3C9EA3FDC164}"/>
          </ac:spMkLst>
        </pc:spChg>
        <pc:spChg chg="mod">
          <ac:chgData name="Larry DeBoer" userId="88ba43c74ce90df9" providerId="LiveId" clId="{239DF1AD-97DA-48B2-A1EC-0963B50DDDE7}" dt="2023-11-22T21:48:56.384" v="9231" actId="20577"/>
          <ac:spMkLst>
            <pc:docMk/>
            <pc:sldMk cId="2133890370" sldId="333"/>
            <ac:spMk id="3" creationId="{1C389CF3-80AF-7191-F638-669038D4D638}"/>
          </ac:spMkLst>
        </pc:spChg>
      </pc:sldChg>
      <pc:sldChg chg="add setBg">
        <pc:chgData name="Larry DeBoer" userId="88ba43c74ce90df9" providerId="LiveId" clId="{239DF1AD-97DA-48B2-A1EC-0963B50DDDE7}" dt="2023-11-22T21:17:49.674" v="6792"/>
        <pc:sldMkLst>
          <pc:docMk/>
          <pc:sldMk cId="2825662592" sldId="334"/>
        </pc:sldMkLst>
      </pc:sldChg>
      <pc:sldChg chg="modSp add mod">
        <pc:chgData name="Larry DeBoer" userId="88ba43c74ce90df9" providerId="LiveId" clId="{239DF1AD-97DA-48B2-A1EC-0963B50DDDE7}" dt="2023-11-22T21:24:09.228" v="7717" actId="12"/>
        <pc:sldMkLst>
          <pc:docMk/>
          <pc:sldMk cId="902899820" sldId="335"/>
        </pc:sldMkLst>
        <pc:spChg chg="mod">
          <ac:chgData name="Larry DeBoer" userId="88ba43c74ce90df9" providerId="LiveId" clId="{239DF1AD-97DA-48B2-A1EC-0963B50DDDE7}" dt="2023-11-22T21:18:28.759" v="6827" actId="20577"/>
          <ac:spMkLst>
            <pc:docMk/>
            <pc:sldMk cId="902899820" sldId="335"/>
            <ac:spMk id="2" creationId="{FC33C092-0703-8300-7911-3C9EA3FDC164}"/>
          </ac:spMkLst>
        </pc:spChg>
        <pc:spChg chg="mod">
          <ac:chgData name="Larry DeBoer" userId="88ba43c74ce90df9" providerId="LiveId" clId="{239DF1AD-97DA-48B2-A1EC-0963B50DDDE7}" dt="2023-11-22T21:24:09.228" v="7717" actId="12"/>
          <ac:spMkLst>
            <pc:docMk/>
            <pc:sldMk cId="902899820" sldId="335"/>
            <ac:spMk id="3" creationId="{1C389CF3-80AF-7191-F638-669038D4D638}"/>
          </ac:spMkLst>
        </pc:spChg>
      </pc:sldChg>
      <pc:sldChg chg="addSp delSp modSp new mod setBg">
        <pc:chgData name="Larry DeBoer" userId="88ba43c74ce90df9" providerId="LiveId" clId="{239DF1AD-97DA-48B2-A1EC-0963B50DDDE7}" dt="2023-11-22T22:09:14.146" v="9289" actId="20577"/>
        <pc:sldMkLst>
          <pc:docMk/>
          <pc:sldMk cId="231709967" sldId="336"/>
        </pc:sldMkLst>
        <pc:spChg chg="del mod">
          <ac:chgData name="Larry DeBoer" userId="88ba43c74ce90df9" providerId="LiveId" clId="{239DF1AD-97DA-48B2-A1EC-0963B50DDDE7}" dt="2023-11-22T21:26:04.716" v="7721" actId="478"/>
          <ac:spMkLst>
            <pc:docMk/>
            <pc:sldMk cId="231709967" sldId="336"/>
            <ac:spMk id="2" creationId="{7B86A671-FF1F-13B6-D775-301646839660}"/>
          </ac:spMkLst>
        </pc:spChg>
        <pc:spChg chg="add mod">
          <ac:chgData name="Larry DeBoer" userId="88ba43c74ce90df9" providerId="LiveId" clId="{239DF1AD-97DA-48B2-A1EC-0963B50DDDE7}" dt="2023-11-22T22:09:14.146" v="9289" actId="20577"/>
          <ac:spMkLst>
            <pc:docMk/>
            <pc:sldMk cId="231709967" sldId="336"/>
            <ac:spMk id="6" creationId="{CBF0DF8A-F128-A93F-A111-4AA755D41630}"/>
          </ac:spMkLst>
        </pc:spChg>
        <pc:picChg chg="add mod">
          <ac:chgData name="Larry DeBoer" userId="88ba43c74ce90df9" providerId="LiveId" clId="{239DF1AD-97DA-48B2-A1EC-0963B50DDDE7}" dt="2023-11-22T22:08:52.996" v="9238" actId="14100"/>
          <ac:picMkLst>
            <pc:docMk/>
            <pc:sldMk cId="231709967" sldId="336"/>
            <ac:picMk id="4" creationId="{F2887B61-5926-3FC5-BA39-B10426F35B54}"/>
          </ac:picMkLst>
        </pc:picChg>
        <pc:picChg chg="add del mod">
          <ac:chgData name="Larry DeBoer" userId="88ba43c74ce90df9" providerId="LiveId" clId="{239DF1AD-97DA-48B2-A1EC-0963B50DDDE7}" dt="2023-11-22T21:26:46.783" v="7728" actId="478"/>
          <ac:picMkLst>
            <pc:docMk/>
            <pc:sldMk cId="231709967" sldId="336"/>
            <ac:picMk id="5" creationId="{57772B69-8D73-1E6D-D8D0-5FC01E23D324}"/>
          </ac:picMkLst>
        </pc:picChg>
      </pc:sldChg>
      <pc:sldMasterChg chg="del delSldLayout">
        <pc:chgData name="Larry DeBoer" userId="88ba43c74ce90df9" providerId="LiveId" clId="{239DF1AD-97DA-48B2-A1EC-0963B50DDDE7}" dt="2023-11-22T21:03:21.418" v="6510" actId="47"/>
        <pc:sldMasterMkLst>
          <pc:docMk/>
          <pc:sldMasterMk cId="2592892782" sldId="2147483648"/>
        </pc:sldMasterMkLst>
        <pc:sldLayoutChg chg="del">
          <pc:chgData name="Larry DeBoer" userId="88ba43c74ce90df9" providerId="LiveId" clId="{239DF1AD-97DA-48B2-A1EC-0963B50DDDE7}" dt="2023-11-22T21:03:21.418" v="6510" actId="47"/>
          <pc:sldLayoutMkLst>
            <pc:docMk/>
            <pc:sldMasterMk cId="2592892782" sldId="2147483648"/>
            <pc:sldLayoutMk cId="3897547523" sldId="2147483649"/>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2611798025" sldId="2147483650"/>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386393307" sldId="2147483651"/>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1778935176" sldId="2147483652"/>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3546909560" sldId="2147483653"/>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3594424448" sldId="2147483654"/>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3427001340" sldId="2147483655"/>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9118634" sldId="2147483656"/>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1835530511" sldId="2147483657"/>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2640697683" sldId="2147483658"/>
          </pc:sldLayoutMkLst>
        </pc:sldLayoutChg>
        <pc:sldLayoutChg chg="del">
          <pc:chgData name="Larry DeBoer" userId="88ba43c74ce90df9" providerId="LiveId" clId="{239DF1AD-97DA-48B2-A1EC-0963B50DDDE7}" dt="2023-11-22T21:03:21.418" v="6510" actId="47"/>
          <pc:sldLayoutMkLst>
            <pc:docMk/>
            <pc:sldMasterMk cId="2592892782" sldId="2147483648"/>
            <pc:sldLayoutMk cId="3342821635" sldId="2147483659"/>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5" name="Group 15"/>
          <p:cNvGrpSpPr>
            <a:grpSpLocks/>
          </p:cNvGrpSpPr>
          <p:nvPr/>
        </p:nvGrpSpPr>
        <p:grpSpPr bwMode="auto">
          <a:xfrm>
            <a:off x="-4233" y="4953000"/>
            <a:ext cx="12196233"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US" sz="180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fld id="{00D64441-A849-41CA-9602-66743A93D288}" type="datetimeFigureOut">
              <a:rPr lang="en-US" smtClean="0"/>
              <a:t>11/22/2023</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137542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00D64441-A849-41CA-9602-66743A93D288}" type="datetimeFigureOut">
              <a:rPr lang="en-US" smtClean="0"/>
              <a:t>11/22/2023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1AF17476-DEC9-40AE-ACE9-9E9B06808320}" type="slidenum">
              <a:rPr lang="en-US" smtClean="0"/>
              <a:t>‹#›</a:t>
            </a:fld>
            <a:endParaRPr lang="en-US"/>
          </a:p>
        </p:txBody>
      </p:sp>
    </p:spTree>
    <p:extLst>
      <p:ext uri="{BB962C8B-B14F-4D97-AF65-F5344CB8AC3E}">
        <p14:creationId xmlns:p14="http://schemas.microsoft.com/office/powerpoint/2010/main" val="188100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00D64441-A849-41CA-9602-66743A93D288}" type="datetimeFigureOut">
              <a:rPr lang="en-US" smtClean="0"/>
              <a:t>11/22/2023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1AF17476-DEC9-40AE-ACE9-9E9B06808320}" type="slidenum">
              <a:rPr lang="en-US" smtClean="0"/>
              <a:t>‹#›</a:t>
            </a:fld>
            <a:endParaRPr lang="en-US"/>
          </a:p>
        </p:txBody>
      </p:sp>
    </p:spTree>
    <p:extLst>
      <p:ext uri="{BB962C8B-B14F-4D97-AF65-F5344CB8AC3E}">
        <p14:creationId xmlns:p14="http://schemas.microsoft.com/office/powerpoint/2010/main" val="246637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fld id="{00D64441-A849-41CA-9602-66743A93D288}" type="datetimeFigureOut">
              <a:rPr lang="en-US" smtClean="0"/>
              <a:t>11/22/2023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1AF17476-DEC9-40AE-ACE9-9E9B06808320}" type="slidenum">
              <a:rPr lang="en-US" smtClean="0"/>
              <a:t>‹#›</a:t>
            </a:fld>
            <a:endParaRPr lang="en-US"/>
          </a:p>
        </p:txBody>
      </p:sp>
    </p:spTree>
    <p:extLst>
      <p:ext uri="{BB962C8B-B14F-4D97-AF65-F5344CB8AC3E}">
        <p14:creationId xmlns:p14="http://schemas.microsoft.com/office/powerpoint/2010/main" val="416612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4849284" y="3005138"/>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sz="1800"/>
          </a:p>
        </p:txBody>
      </p:sp>
      <p:sp>
        <p:nvSpPr>
          <p:cNvPr id="5" name="Chevron 4"/>
          <p:cNvSpPr/>
          <p:nvPr/>
        </p:nvSpPr>
        <p:spPr>
          <a:xfrm>
            <a:off x="4599518" y="3005138"/>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sz="1800"/>
          </a:p>
        </p:txBody>
      </p:sp>
      <p:sp>
        <p:nvSpPr>
          <p:cNvPr id="2" name="Titl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fld id="{00D64441-A849-41CA-9602-66743A93D288}" type="datetimeFigureOut">
              <a:rPr lang="en-US" smtClean="0"/>
              <a:t>11/22/2023</a:t>
            </a:fld>
            <a:endParaRPr lang="en-US"/>
          </a:p>
        </p:txBody>
      </p:sp>
      <p:sp>
        <p:nvSpPr>
          <p:cNvPr id="7" name="Footer Placeholder 4"/>
          <p:cNvSpPr>
            <a:spLocks noGrp="1"/>
          </p:cNvSpPr>
          <p:nvPr>
            <p:ph type="ftr" sz="quarter" idx="11"/>
          </p:nvPr>
        </p:nvSpPr>
        <p:spPr/>
        <p:txBody>
          <a:bodyPr/>
          <a:lstStyle>
            <a:lvl1pPr>
              <a:defRPr/>
            </a:lvl1pPr>
            <a:extLst/>
          </a:lstStyle>
          <a:p>
            <a:endParaRPr lang="en-US"/>
          </a:p>
        </p:txBody>
      </p:sp>
      <p:sp>
        <p:nvSpPr>
          <p:cNvPr id="8" name="Slide Number Placeholder 5"/>
          <p:cNvSpPr>
            <a:spLocks noGrp="1"/>
          </p:cNvSpPr>
          <p:nvPr>
            <p:ph type="sldNum" sz="quarter" idx="12"/>
          </p:nvPr>
        </p:nvSpPr>
        <p:spPr/>
        <p:txBody>
          <a:bodyPr/>
          <a:lstStyle>
            <a:lvl1pPr>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27668499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fld id="{00D64441-A849-41CA-9602-66743A93D288}" type="datetimeFigureOut">
              <a:rPr lang="en-US" smtClean="0"/>
              <a:t>11/22/2023</a:t>
            </a:fld>
            <a:endParaRPr lang="en-US"/>
          </a:p>
        </p:txBody>
      </p:sp>
      <p:sp>
        <p:nvSpPr>
          <p:cNvPr id="6" name="Footer Placeholder 5"/>
          <p:cNvSpPr>
            <a:spLocks noGrp="1"/>
          </p:cNvSpPr>
          <p:nvPr>
            <p:ph type="ftr" sz="quarter" idx="11"/>
          </p:nvPr>
        </p:nvSpPr>
        <p:spPr/>
        <p:txBody>
          <a:bodyPr/>
          <a:lstStyle>
            <a:lvl1pPr>
              <a:defRPr/>
            </a:lvl1pPr>
            <a:extLst/>
          </a:lstStyle>
          <a:p>
            <a:endParaRPr lang="en-US"/>
          </a:p>
        </p:txBody>
      </p:sp>
      <p:sp>
        <p:nvSpPr>
          <p:cNvPr id="7" name="Slide Number Placeholder 6"/>
          <p:cNvSpPr>
            <a:spLocks noGrp="1"/>
          </p:cNvSpPr>
          <p:nvPr>
            <p:ph type="sldNum" sz="quarter" idx="12"/>
          </p:nvPr>
        </p:nvSpPr>
        <p:spPr/>
        <p:txBody>
          <a:bodyPr/>
          <a:lstStyle>
            <a:lvl1pPr>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78597535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fld id="{00D64441-A849-41CA-9602-66743A93D288}" type="datetimeFigureOut">
              <a:rPr lang="en-US" smtClean="0"/>
              <a:t>11/22/2023</a:t>
            </a:fld>
            <a:endParaRPr lang="en-US"/>
          </a:p>
        </p:txBody>
      </p:sp>
      <p:sp>
        <p:nvSpPr>
          <p:cNvPr id="8" name="Footer Placeholder 7"/>
          <p:cNvSpPr>
            <a:spLocks noGrp="1"/>
          </p:cNvSpPr>
          <p:nvPr>
            <p:ph type="ftr" sz="quarter" idx="11"/>
          </p:nvPr>
        </p:nvSpPr>
        <p:spPr/>
        <p:txBody>
          <a:bodyPr/>
          <a:lstStyle>
            <a:lvl1pPr>
              <a:defRPr/>
            </a:lvl1pPr>
            <a:extLst/>
          </a:lstStyle>
          <a:p>
            <a:endParaRPr lang="en-US"/>
          </a:p>
        </p:txBody>
      </p:sp>
      <p:sp>
        <p:nvSpPr>
          <p:cNvPr id="9" name="Slide Number Placeholder 8"/>
          <p:cNvSpPr>
            <a:spLocks noGrp="1"/>
          </p:cNvSpPr>
          <p:nvPr>
            <p:ph type="sldNum" sz="quarter" idx="12"/>
          </p:nvPr>
        </p:nvSpPr>
        <p:spPr/>
        <p:txBody>
          <a:bodyPr/>
          <a:lstStyle>
            <a:lvl1pPr>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265751167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fld id="{00D64441-A849-41CA-9602-66743A93D288}" type="datetimeFigureOut">
              <a:rPr lang="en-US" smtClean="0"/>
              <a:t>11/22/2023</a:t>
            </a:fld>
            <a:endParaRPr lang="en-US"/>
          </a:p>
        </p:txBody>
      </p:sp>
      <p:sp>
        <p:nvSpPr>
          <p:cNvPr id="4" name="Footer Placeholder 3"/>
          <p:cNvSpPr>
            <a:spLocks noGrp="1"/>
          </p:cNvSpPr>
          <p:nvPr>
            <p:ph type="ftr" sz="quarter" idx="11"/>
          </p:nvPr>
        </p:nvSpPr>
        <p:spPr/>
        <p:txBody>
          <a:bodyPr/>
          <a:lstStyle>
            <a:lvl1pPr>
              <a:defRPr/>
            </a:lvl1pPr>
            <a:extLst/>
          </a:lstStyle>
          <a:p>
            <a:endParaRPr lang="en-US"/>
          </a:p>
        </p:txBody>
      </p:sp>
      <p:sp>
        <p:nvSpPr>
          <p:cNvPr id="5" name="Slide Number Placeholder 4"/>
          <p:cNvSpPr>
            <a:spLocks noGrp="1"/>
          </p:cNvSpPr>
          <p:nvPr>
            <p:ph type="sldNum" sz="quarter" idx="12"/>
          </p:nvPr>
        </p:nvSpPr>
        <p:spPr/>
        <p:txBody>
          <a:bodyPr/>
          <a:lstStyle>
            <a:lvl1pPr>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278043944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00D64441-A849-41CA-9602-66743A93D288}" type="datetimeFigureOut">
              <a:rPr lang="en-US" smtClean="0"/>
              <a:t>11/22/2023</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1AF17476-DEC9-40AE-ACE9-9E9B06808320}" type="slidenum">
              <a:rPr lang="en-US" smtClean="0"/>
              <a:t>‹#›</a:t>
            </a:fld>
            <a:endParaRPr lang="en-US"/>
          </a:p>
        </p:txBody>
      </p:sp>
    </p:spTree>
    <p:extLst>
      <p:ext uri="{BB962C8B-B14F-4D97-AF65-F5344CB8AC3E}">
        <p14:creationId xmlns:p14="http://schemas.microsoft.com/office/powerpoint/2010/main" val="275051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fld id="{00D64441-A849-41CA-9602-66743A93D288}" type="datetimeFigureOut">
              <a:rPr lang="en-US" smtClean="0"/>
              <a:t>11/22/2023</a:t>
            </a:fld>
            <a:endParaRPr lang="en-US"/>
          </a:p>
        </p:txBody>
      </p:sp>
      <p:sp>
        <p:nvSpPr>
          <p:cNvPr id="6" name="Footer Placeholder 5"/>
          <p:cNvSpPr>
            <a:spLocks noGrp="1"/>
          </p:cNvSpPr>
          <p:nvPr>
            <p:ph type="ftr" sz="quarter" idx="11"/>
          </p:nvPr>
        </p:nvSpPr>
        <p:spPr/>
        <p:txBody>
          <a:bodyPr/>
          <a:lstStyle>
            <a:lvl1pPr>
              <a:defRPr/>
            </a:lvl1pPr>
            <a:extLst/>
          </a:lstStyle>
          <a:p>
            <a:endParaRPr lang="en-US"/>
          </a:p>
        </p:txBody>
      </p:sp>
      <p:sp>
        <p:nvSpPr>
          <p:cNvPr id="7" name="Slide Number Placeholder 6"/>
          <p:cNvSpPr>
            <a:spLocks noGrp="1"/>
          </p:cNvSpPr>
          <p:nvPr>
            <p:ph type="sldNum" sz="quarter" idx="12"/>
          </p:nvPr>
        </p:nvSpPr>
        <p:spPr/>
        <p:txBody>
          <a:bodyPr/>
          <a:lstStyle>
            <a:lvl1pPr>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122708261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6" name="Freeform 15"/>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sz="1800"/>
          </a:p>
        </p:txBody>
      </p:sp>
      <p:sp>
        <p:nvSpPr>
          <p:cNvPr id="7" name="Right Triangle 6"/>
          <p:cNvSpPr>
            <a:spLocks/>
          </p:cNvSpPr>
          <p:nvPr/>
        </p:nvSpPr>
        <p:spPr bwMode="auto">
          <a:xfrm>
            <a:off x="-8056" y="5791253"/>
            <a:ext cx="4536419"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7"/>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11552768"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sz="1800"/>
          </a:p>
        </p:txBody>
      </p:sp>
      <p:sp>
        <p:nvSpPr>
          <p:cNvPr id="10" name="Chevron 9"/>
          <p:cNvSpPr/>
          <p:nvPr/>
        </p:nvSpPr>
        <p:spPr>
          <a:xfrm>
            <a:off x="11303001"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sz="1800"/>
          </a:p>
        </p:txBody>
      </p:sp>
      <p:sp>
        <p:nvSpPr>
          <p:cNvPr id="4" name="Text Placeholder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fld id="{00D64441-A849-41CA-9602-66743A93D288}" type="datetimeFigureOut">
              <a:rPr lang="en-US" smtClean="0"/>
              <a:t>11/22/2023</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159187997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027" name="Freeform 11"/>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sz="180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609600" y="1481138"/>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8970433" y="6408739"/>
            <a:ext cx="2559051"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fld id="{00D64441-A849-41CA-9602-66743A93D288}" type="datetimeFigureOut">
              <a:rPr lang="en-US" smtClean="0"/>
              <a:t>11/22/2023</a:t>
            </a:fld>
            <a:endParaRPr lang="en-US"/>
          </a:p>
        </p:txBody>
      </p:sp>
      <p:sp>
        <p:nvSpPr>
          <p:cNvPr id="22" name="Footer Placeholder 21"/>
          <p:cNvSpPr>
            <a:spLocks noGrp="1"/>
          </p:cNvSpPr>
          <p:nvPr>
            <p:ph type="ftr" sz="quarter" idx="3"/>
          </p:nvPr>
        </p:nvSpPr>
        <p:spPr>
          <a:xfrm>
            <a:off x="5839884" y="6408739"/>
            <a:ext cx="3134783"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endParaRPr lang="en-US"/>
          </a:p>
        </p:txBody>
      </p:sp>
      <p:sp>
        <p:nvSpPr>
          <p:cNvPr id="18" name="Slide Number Placeholder 17"/>
          <p:cNvSpPr>
            <a:spLocks noGrp="1"/>
          </p:cNvSpPr>
          <p:nvPr>
            <p:ph type="sldNum" sz="quarter" idx="4"/>
          </p:nvPr>
        </p:nvSpPr>
        <p:spPr>
          <a:xfrm>
            <a:off x="11529484" y="6408739"/>
            <a:ext cx="488949"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fld id="{1AF17476-DEC9-40AE-ACE9-9E9B06808320}" type="slidenum">
              <a:rPr lang="en-US" smtClean="0"/>
              <a:t>‹#›</a:t>
            </a:fld>
            <a:endParaRPr lang="en-US"/>
          </a:p>
        </p:txBody>
      </p:sp>
    </p:spTree>
    <p:extLst>
      <p:ext uri="{BB962C8B-B14F-4D97-AF65-F5344CB8AC3E}">
        <p14:creationId xmlns:p14="http://schemas.microsoft.com/office/powerpoint/2010/main" val="3464247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Layout" Target="../slideLayouts/slideLayout6.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6.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6.xml"/><Relationship Id="rId1" Type="http://schemas.openxmlformats.org/officeDocument/2006/relationships/themeOverride" Target="../theme/themeOverride15.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6.xml"/><Relationship Id="rId1" Type="http://schemas.openxmlformats.org/officeDocument/2006/relationships/themeOverride" Target="../theme/themeOverride16.xml"/></Relationships>
</file>

<file path=ppt/slides/_rels/slide2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6.xml"/><Relationship Id="rId1" Type="http://schemas.openxmlformats.org/officeDocument/2006/relationships/themeOverride" Target="../theme/themeOverride17.xml"/></Relationships>
</file>

<file path=ppt/slides/_rels/slide2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6.xml"/><Relationship Id="rId1" Type="http://schemas.openxmlformats.org/officeDocument/2006/relationships/themeOverride" Target="../theme/themeOverride18.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6.xml"/><Relationship Id="rId1" Type="http://schemas.openxmlformats.org/officeDocument/2006/relationships/themeOverride" Target="../theme/themeOverride19.xml"/></Relationships>
</file>

<file path=ppt/slides/_rels/slide2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6.xml"/><Relationship Id="rId1" Type="http://schemas.openxmlformats.org/officeDocument/2006/relationships/themeOverride" Target="../theme/themeOverride2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1.xml"/></Relationships>
</file>

<file path=ppt/slides/_rels/slide2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slideLayout" Target="../slideLayouts/slideLayout7.xml"/><Relationship Id="rId1" Type="http://schemas.openxmlformats.org/officeDocument/2006/relationships/themeOverride" Target="../theme/themeOverr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slideLayout" Target="../slideLayouts/slideLayout7.xml"/><Relationship Id="rId1" Type="http://schemas.openxmlformats.org/officeDocument/2006/relationships/themeOverride" Target="../theme/themeOverride23.xml"/></Relationships>
</file>

<file path=ppt/slides/_rels/slide2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slideLayout" Target="../slideLayouts/slideLayout7.xml"/><Relationship Id="rId1" Type="http://schemas.openxmlformats.org/officeDocument/2006/relationships/themeOverride" Target="../theme/themeOverride24.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slideLayout" Target="../slideLayouts/slideLayout7.xml"/><Relationship Id="rId1" Type="http://schemas.openxmlformats.org/officeDocument/2006/relationships/themeOverride" Target="../theme/themeOverride25.xml"/></Relationships>
</file>

<file path=ppt/slides/_rels/slide3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26.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hemeOverride" Target="../theme/themeOverride27.xml"/></Relationships>
</file>

<file path=ppt/slides/_rels/slide3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slideLayout" Target="../slideLayouts/slideLayout6.xml"/><Relationship Id="rId1" Type="http://schemas.openxmlformats.org/officeDocument/2006/relationships/themeOverride" Target="../theme/themeOverride28.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hemeOverride" Target="../theme/themeOverride29.xml"/></Relationships>
</file>

<file path=ppt/slides/_rels/slide3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slideLayout" Target="../slideLayouts/slideLayout6.xml"/><Relationship Id="rId1" Type="http://schemas.openxmlformats.org/officeDocument/2006/relationships/themeOverride" Target="../theme/themeOverride30.xml"/></Relationships>
</file>

<file path=ppt/slides/_rels/slide3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slideLayout" Target="../slideLayouts/slideLayout6.xml"/><Relationship Id="rId1" Type="http://schemas.openxmlformats.org/officeDocument/2006/relationships/themeOverride" Target="../theme/themeOverride31.xml"/></Relationships>
</file>

<file path=ppt/slides/_rels/slide3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ABB9D-EAA3-5D0A-F86B-B9EBE7E39F2E}"/>
              </a:ext>
            </a:extLst>
          </p:cNvPr>
          <p:cNvSpPr>
            <a:spLocks noGrp="1"/>
          </p:cNvSpPr>
          <p:nvPr>
            <p:ph type="ctrTitle"/>
          </p:nvPr>
        </p:nvSpPr>
        <p:spPr/>
        <p:txBody>
          <a:bodyPr>
            <a:noAutofit/>
          </a:bodyPr>
          <a:lstStyle/>
          <a:p>
            <a:r>
              <a:rPr lang="en-US" sz="4000" i="0" dirty="0">
                <a:solidFill>
                  <a:srgbClr val="000000"/>
                </a:solidFill>
                <a:effectLst/>
                <a:latin typeface="Calibri" panose="020F0502020204030204" pitchFamily="34" charset="0"/>
              </a:rPr>
              <a:t>What Happened with Indiana Property Taxes in Pay-23—and Will it Happen Again?</a:t>
            </a:r>
            <a:r>
              <a:rPr lang="en-US" sz="4000" dirty="0"/>
              <a:t> </a:t>
            </a:r>
            <a:br>
              <a:rPr lang="en-US" sz="4000" dirty="0"/>
            </a:br>
            <a:br>
              <a:rPr lang="en-US" sz="4000" dirty="0"/>
            </a:br>
            <a:endParaRPr lang="en-US" sz="4000" dirty="0"/>
          </a:p>
        </p:txBody>
      </p:sp>
      <p:sp>
        <p:nvSpPr>
          <p:cNvPr id="3" name="Subtitle 2">
            <a:extLst>
              <a:ext uri="{FF2B5EF4-FFF2-40B4-BE49-F238E27FC236}">
                <a16:creationId xmlns:a16="http://schemas.microsoft.com/office/drawing/2014/main" id="{2177401B-7746-3471-F545-4207808E939C}"/>
              </a:ext>
            </a:extLst>
          </p:cNvPr>
          <p:cNvSpPr>
            <a:spLocks noGrp="1"/>
          </p:cNvSpPr>
          <p:nvPr>
            <p:ph type="subTitle" idx="1"/>
          </p:nvPr>
        </p:nvSpPr>
        <p:spPr>
          <a:xfrm>
            <a:off x="914400" y="3081255"/>
            <a:ext cx="10363200" cy="1829760"/>
          </a:xfrm>
        </p:spPr>
        <p:txBody>
          <a:bodyPr>
            <a:normAutofit/>
          </a:bodyPr>
          <a:lstStyle/>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Larry DeBoer</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Professor of Agricultural Economics, Emeritus</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Purdue University</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November 30, 2023</a:t>
            </a:r>
          </a:p>
        </p:txBody>
      </p:sp>
    </p:spTree>
    <p:extLst>
      <p:ext uri="{BB962C8B-B14F-4D97-AF65-F5344CB8AC3E}">
        <p14:creationId xmlns:p14="http://schemas.microsoft.com/office/powerpoint/2010/main" val="144424089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A56147F-25CE-EB87-65CC-18747050E2A8}"/>
              </a:ext>
            </a:extLst>
          </p:cNvPr>
          <p:cNvPicPr>
            <a:picLocks noChangeAspect="1"/>
          </p:cNvPicPr>
          <p:nvPr/>
        </p:nvPicPr>
        <p:blipFill>
          <a:blip r:embed="rId2"/>
          <a:stretch>
            <a:fillRect/>
          </a:stretch>
        </p:blipFill>
        <p:spPr>
          <a:xfrm>
            <a:off x="250636" y="274320"/>
            <a:ext cx="8677656" cy="6309360"/>
          </a:xfrm>
          <a:prstGeom prst="rect">
            <a:avLst/>
          </a:prstGeom>
        </p:spPr>
      </p:pic>
      <p:sp>
        <p:nvSpPr>
          <p:cNvPr id="4" name="TextBox 3">
            <a:extLst>
              <a:ext uri="{FF2B5EF4-FFF2-40B4-BE49-F238E27FC236}">
                <a16:creationId xmlns:a16="http://schemas.microsoft.com/office/drawing/2014/main" id="{34DE5D24-EBA6-F69A-66FB-EEC34D9F6C5C}"/>
              </a:ext>
            </a:extLst>
          </p:cNvPr>
          <p:cNvSpPr txBox="1"/>
          <p:nvPr/>
        </p:nvSpPr>
        <p:spPr>
          <a:xfrm>
            <a:off x="9116568" y="356616"/>
            <a:ext cx="2889504" cy="6001643"/>
          </a:xfrm>
          <a:prstGeom prst="rect">
            <a:avLst/>
          </a:prstGeom>
          <a:noFill/>
        </p:spPr>
        <p:txBody>
          <a:bodyPr wrap="square" rtlCol="0">
            <a:spAutoFit/>
          </a:bodyPr>
          <a:lstStyle/>
          <a:p>
            <a:r>
              <a:rPr lang="en-US" sz="1600" b="1" dirty="0">
                <a:latin typeface="Calibri Light" panose="020F0302020204030204" pitchFamily="34" charset="0"/>
                <a:ea typeface="Calibri Light" panose="020F0302020204030204" pitchFamily="34" charset="0"/>
                <a:cs typeface="Calibri Light" panose="020F0302020204030204" pitchFamily="34" charset="0"/>
              </a:rPr>
              <a:t>Shift to State Taxation </a:t>
            </a:r>
          </a:p>
          <a:p>
            <a:endParaRPr lang="en-US" sz="1600" b="1"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Indiana has shifted tax revenue collection from local government to the state, mainly by raising sales taxes to reduce property taxes.</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In1972, 51% of Indiana taxes were collected at the local level.  By 2021only 27% of total taxes were local.</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The percent of income paid to local taxes has decreased; the percent paid to state taxes has increased.  Total state and local taxes have remained near 10% for the past 30 years. </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In 2021 Indiana’s total state and local tax percent of income was 26</a:t>
            </a:r>
            <a:r>
              <a:rPr lang="en-US" sz="1600"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sz="1600" dirty="0">
                <a:latin typeface="Calibri Light" panose="020F0302020204030204" pitchFamily="34" charset="0"/>
                <a:ea typeface="Calibri Light" panose="020F0302020204030204" pitchFamily="34" charset="0"/>
                <a:cs typeface="Calibri Light" panose="020F0302020204030204" pitchFamily="34" charset="0"/>
              </a:rPr>
              <a:t> highest, which was the U.S. median value.</a:t>
            </a:r>
          </a:p>
        </p:txBody>
      </p:sp>
    </p:spTree>
    <p:extLst>
      <p:ext uri="{BB962C8B-B14F-4D97-AF65-F5344CB8AC3E}">
        <p14:creationId xmlns:p14="http://schemas.microsoft.com/office/powerpoint/2010/main" val="2113743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3C092-0703-8300-7911-3C9EA3FDC164}"/>
              </a:ext>
            </a:extLst>
          </p:cNvPr>
          <p:cNvSpPr>
            <a:spLocks noGrp="1"/>
          </p:cNvSpPr>
          <p:nvPr>
            <p:ph type="title"/>
          </p:nvPr>
        </p:nvSpPr>
        <p:spPr/>
        <p:txBody>
          <a:bodyPr/>
          <a:lstStyle/>
          <a:p>
            <a:r>
              <a:rPr lang="en-US" dirty="0">
                <a:solidFill>
                  <a:schemeClr val="tx1"/>
                </a:solidFill>
                <a:effectLst/>
              </a:rPr>
              <a:t>Property Tax Policy, 1972-2023</a:t>
            </a:r>
          </a:p>
        </p:txBody>
      </p:sp>
      <p:sp>
        <p:nvSpPr>
          <p:cNvPr id="3" name="Content Placeholder 2">
            <a:extLst>
              <a:ext uri="{FF2B5EF4-FFF2-40B4-BE49-F238E27FC236}">
                <a16:creationId xmlns:a16="http://schemas.microsoft.com/office/drawing/2014/main" id="{1C389CF3-80AF-7191-F638-669038D4D638}"/>
              </a:ext>
            </a:extLst>
          </p:cNvPr>
          <p:cNvSpPr>
            <a:spLocks noGrp="1"/>
          </p:cNvSpPr>
          <p:nvPr>
            <p:ph idx="1"/>
          </p:nvPr>
        </p:nvSpPr>
        <p:spPr>
          <a:xfrm>
            <a:off x="499872" y="1545146"/>
            <a:ext cx="10972800" cy="4745926"/>
          </a:xfrm>
          <a:solidFill>
            <a:schemeClr val="bg1"/>
          </a:solidFill>
        </p:spPr>
        <p:txBody>
          <a:bodyPr>
            <a:noAutofit/>
          </a:bodyPr>
          <a:lstStyle/>
          <a:p>
            <a:pPr marL="109537" indent="0">
              <a:buNone/>
            </a:pPr>
            <a:r>
              <a:rPr lang="en-US" sz="2400" dirty="0">
                <a:latin typeface="Calibri Light" panose="020F0302020204030204" pitchFamily="34" charset="0"/>
                <a:ea typeface="Calibri Light" panose="020F0302020204030204" pitchFamily="34" charset="0"/>
                <a:cs typeface="Calibri Light" panose="020F0302020204030204" pitchFamily="34" charset="0"/>
              </a:rPr>
              <a:t>Fifty years ago, Indiana property taxes were among the highest in the nation.  Now they are among the lowest.</a:t>
            </a:r>
          </a:p>
          <a:p>
            <a:pPr marL="109537" indent="0">
              <a:buNone/>
            </a:pPr>
            <a:r>
              <a:rPr lang="en-US" sz="2400" dirty="0">
                <a:latin typeface="Calibri Light" panose="020F0302020204030204" pitchFamily="34" charset="0"/>
                <a:ea typeface="Calibri Light" panose="020F0302020204030204" pitchFamily="34" charset="0"/>
                <a:cs typeface="Calibri Light" panose="020F0302020204030204" pitchFamily="34" charset="0"/>
              </a:rPr>
              <a:t>Three policy approaches have achieved this reduction.</a:t>
            </a:r>
          </a:p>
          <a:p>
            <a:pPr lvl="1">
              <a:buFont typeface="Courier New" panose="02070309020205020404" pitchFamily="49" charset="0"/>
              <a:buChar char="o"/>
            </a:pPr>
            <a:r>
              <a:rPr lang="en-US" sz="2400" dirty="0">
                <a:latin typeface="Calibri Light" panose="020F0302020204030204" pitchFamily="34" charset="0"/>
                <a:ea typeface="Calibri Light" panose="020F0302020204030204" pitchFamily="34" charset="0"/>
                <a:cs typeface="Calibri Light" panose="020F0302020204030204" pitchFamily="34" charset="0"/>
              </a:rPr>
              <a:t>State controls reduce the growth of property tax revenue.  The maximum levy was established in 1974, and the circuit breaker caps in 2010.</a:t>
            </a:r>
          </a:p>
          <a:p>
            <a:pPr lvl="1">
              <a:buFont typeface="Courier New" panose="02070309020205020404" pitchFamily="49" charset="0"/>
              <a:buChar char="o"/>
            </a:pPr>
            <a:r>
              <a:rPr lang="en-US" sz="2400" dirty="0">
                <a:latin typeface="Calibri Light" panose="020F0302020204030204" pitchFamily="34" charset="0"/>
                <a:ea typeface="Calibri Light" panose="020F0302020204030204" pitchFamily="34" charset="0"/>
                <a:cs typeface="Calibri Light" panose="020F0302020204030204" pitchFamily="34" charset="0"/>
              </a:rPr>
              <a:t>The state sales tax rate was increase in 1974, 2002 and 2008 to fund property tax relief.  The local share of total taxes fell from 51% in 1972 to 27% in 2021.</a:t>
            </a:r>
          </a:p>
          <a:p>
            <a:pPr lvl="1">
              <a:buFont typeface="Courier New" panose="02070309020205020404" pitchFamily="49" charset="0"/>
              <a:buChar char="o"/>
            </a:pPr>
            <a:r>
              <a:rPr lang="en-US" sz="2400" dirty="0">
                <a:latin typeface="Calibri Light" panose="020F0302020204030204" pitchFamily="34" charset="0"/>
                <a:ea typeface="Calibri Light" panose="020F0302020204030204" pitchFamily="34" charset="0"/>
                <a:cs typeface="Calibri Light" panose="020F0302020204030204" pitchFamily="34" charset="0"/>
              </a:rPr>
              <a:t>The state authorized local income taxes, which all counties have now adopted.  Some LIT revenue provides direct property tax relief.  Spendable LIT reduces overall reliance on the property tax</a:t>
            </a:r>
          </a:p>
          <a:p>
            <a:pPr marL="136525" indent="0">
              <a:buNone/>
            </a:pPr>
            <a:r>
              <a:rPr lang="en-US" sz="2400" dirty="0">
                <a:latin typeface="Calibri Light" panose="020F0302020204030204" pitchFamily="34" charset="0"/>
                <a:ea typeface="Calibri Light" panose="020F0302020204030204" pitchFamily="34" charset="0"/>
                <a:cs typeface="Calibri Light" panose="020F0302020204030204" pitchFamily="34" charset="0"/>
              </a:rPr>
              <a:t>Despite the increases in sales taxes and LIT, overall state and local taxes remain near 10% of Indiana income, which is the median value for the United States.</a:t>
            </a:r>
          </a:p>
          <a:p>
            <a:pPr marL="392113" lvl="1" indent="0">
              <a:buNone/>
            </a:pP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a:p>
            <a:pPr marL="109537" indent="0">
              <a:buNone/>
            </a:pP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84204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ED1E485-7FB1-C92F-7B35-77EFE46C4B30}"/>
              </a:ext>
            </a:extLst>
          </p:cNvPr>
          <p:cNvSpPr>
            <a:spLocks noGrp="1"/>
          </p:cNvSpPr>
          <p:nvPr>
            <p:ph type="body" idx="1"/>
          </p:nvPr>
        </p:nvSpPr>
        <p:spPr>
          <a:xfrm>
            <a:off x="5458968" y="2931712"/>
            <a:ext cx="5867316" cy="1454888"/>
          </a:xfrm>
        </p:spPr>
        <p:txBody>
          <a:bodyPr/>
          <a:lstStyle/>
          <a:p>
            <a:r>
              <a:rPr lang="en-US" sz="4400" b="1" dirty="0">
                <a:latin typeface="Calibri Light" panose="020F0302020204030204" pitchFamily="34" charset="0"/>
                <a:ea typeface="Calibri Light" panose="020F0302020204030204" pitchFamily="34" charset="0"/>
                <a:cs typeface="Calibri Light" panose="020F0302020204030204" pitchFamily="34" charset="0"/>
              </a:rPr>
              <a:t>What Happened in </a:t>
            </a:r>
          </a:p>
          <a:p>
            <a:r>
              <a:rPr lang="en-US" sz="4400" b="1" dirty="0">
                <a:latin typeface="Calibri Light" panose="020F0302020204030204" pitchFamily="34" charset="0"/>
                <a:ea typeface="Calibri Light" panose="020F0302020204030204" pitchFamily="34" charset="0"/>
                <a:cs typeface="Calibri Light" panose="020F0302020204030204" pitchFamily="34" charset="0"/>
              </a:rPr>
              <a:t>Pay-23?</a:t>
            </a:r>
          </a:p>
        </p:txBody>
      </p:sp>
    </p:spTree>
    <p:extLst>
      <p:ext uri="{BB962C8B-B14F-4D97-AF65-F5344CB8AC3E}">
        <p14:creationId xmlns:p14="http://schemas.microsoft.com/office/powerpoint/2010/main" val="192389634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367C5C0-C7A5-A243-8BEF-83FE22E005A3}"/>
              </a:ext>
            </a:extLst>
          </p:cNvPr>
          <p:cNvPicPr>
            <a:picLocks noChangeAspect="1"/>
          </p:cNvPicPr>
          <p:nvPr/>
        </p:nvPicPr>
        <p:blipFill>
          <a:blip r:embed="rId3"/>
          <a:stretch>
            <a:fillRect/>
          </a:stretch>
        </p:blipFill>
        <p:spPr>
          <a:xfrm>
            <a:off x="515163" y="1588287"/>
            <a:ext cx="8345043" cy="4716763"/>
          </a:xfrm>
          <a:prstGeom prst="rect">
            <a:avLst/>
          </a:prstGeom>
        </p:spPr>
      </p:pic>
      <p:sp>
        <p:nvSpPr>
          <p:cNvPr id="2" name="Title 1">
            <a:extLst>
              <a:ext uri="{FF2B5EF4-FFF2-40B4-BE49-F238E27FC236}">
                <a16:creationId xmlns:a16="http://schemas.microsoft.com/office/drawing/2014/main" id="{2C701D7F-1A2D-2B2A-0D5E-5CD951A52492}"/>
              </a:ext>
            </a:extLst>
          </p:cNvPr>
          <p:cNvSpPr>
            <a:spLocks noGrp="1"/>
          </p:cNvSpPr>
          <p:nvPr>
            <p:ph type="title"/>
          </p:nvPr>
        </p:nvSpPr>
        <p:spPr>
          <a:xfrm>
            <a:off x="515163" y="365125"/>
            <a:ext cx="10515600" cy="1325563"/>
          </a:xfrm>
        </p:spPr>
        <p:txBody>
          <a:bodyPr/>
          <a:lstStyle/>
          <a:p>
            <a:r>
              <a:rPr lang="en-US" dirty="0">
                <a:solidFill>
                  <a:schemeClr val="tx1"/>
                </a:solidFill>
                <a:effectLst/>
              </a:rPr>
              <a:t>Indiana Home Price Index </a:t>
            </a:r>
            <a:br>
              <a:rPr lang="en-US" dirty="0">
                <a:solidFill>
                  <a:schemeClr val="tx1"/>
                </a:solidFill>
                <a:effectLst/>
              </a:rPr>
            </a:br>
            <a:r>
              <a:rPr lang="en-US" sz="3200" dirty="0">
                <a:solidFill>
                  <a:schemeClr val="tx1"/>
                </a:solidFill>
                <a:effectLst/>
              </a:rPr>
              <a:t>(quarterly, all transactions)</a:t>
            </a:r>
            <a:endParaRPr lang="en-US" dirty="0">
              <a:solidFill>
                <a:schemeClr val="tx1"/>
              </a:solidFill>
              <a:effectLst/>
            </a:endParaRPr>
          </a:p>
        </p:txBody>
      </p:sp>
      <p:sp>
        <p:nvSpPr>
          <p:cNvPr id="5" name="Text Placeholder 2">
            <a:extLst>
              <a:ext uri="{FF2B5EF4-FFF2-40B4-BE49-F238E27FC236}">
                <a16:creationId xmlns:a16="http://schemas.microsoft.com/office/drawing/2014/main" id="{2992B033-241A-CC38-5998-CE69FCAC29E6}"/>
              </a:ext>
            </a:extLst>
          </p:cNvPr>
          <p:cNvSpPr txBox="1">
            <a:spLocks/>
          </p:cNvSpPr>
          <p:nvPr/>
        </p:nvSpPr>
        <p:spPr>
          <a:xfrm>
            <a:off x="9317736" y="794576"/>
            <a:ext cx="2558767" cy="417036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Rising incomes, low interest rates and the slow recovery of home construction after the Great Recession began to increase home prices after 2013.</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Rising demand and restricted supply began to raise home prices by mid-decade.</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Home prices rose above 5% per year, 2018-2020.</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pandemic increased demand for space.</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Prices accelerated after the pandemic. Peaking at 19% in 2022 Q2.</a:t>
            </a:r>
          </a:p>
        </p:txBody>
      </p:sp>
    </p:spTree>
    <p:extLst>
      <p:ext uri="{BB962C8B-B14F-4D97-AF65-F5344CB8AC3E}">
        <p14:creationId xmlns:p14="http://schemas.microsoft.com/office/powerpoint/2010/main" val="327100229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86D9-F2FB-AB72-C25F-2378BEE9E9F7}"/>
              </a:ext>
            </a:extLst>
          </p:cNvPr>
          <p:cNvSpPr>
            <a:spLocks noGrp="1"/>
          </p:cNvSpPr>
          <p:nvPr>
            <p:ph type="title"/>
          </p:nvPr>
        </p:nvSpPr>
        <p:spPr/>
        <p:txBody>
          <a:bodyPr>
            <a:normAutofit fontScale="90000"/>
          </a:bodyPr>
          <a:lstStyle/>
          <a:p>
            <a:r>
              <a:rPr lang="en-US" dirty="0">
                <a:solidFill>
                  <a:schemeClr val="tx1"/>
                </a:solidFill>
                <a:effectLst/>
              </a:rPr>
              <a:t>Indiana Farmland Values </a:t>
            </a:r>
            <a:br>
              <a:rPr lang="en-US" dirty="0">
                <a:solidFill>
                  <a:schemeClr val="tx1"/>
                </a:solidFill>
                <a:effectLst/>
              </a:rPr>
            </a:br>
            <a:r>
              <a:rPr lang="en-US" sz="3200" dirty="0">
                <a:solidFill>
                  <a:schemeClr val="tx1"/>
                </a:solidFill>
                <a:effectLst/>
              </a:rPr>
              <a:t>(Dollars per acre)</a:t>
            </a:r>
            <a:endParaRPr lang="en-US" dirty="0">
              <a:solidFill>
                <a:schemeClr val="tx1"/>
              </a:solidFill>
              <a:effectLst/>
            </a:endParaRPr>
          </a:p>
        </p:txBody>
      </p:sp>
      <p:sp>
        <p:nvSpPr>
          <p:cNvPr id="4" name="Text Placeholder 4">
            <a:extLst>
              <a:ext uri="{FF2B5EF4-FFF2-40B4-BE49-F238E27FC236}">
                <a16:creationId xmlns:a16="http://schemas.microsoft.com/office/drawing/2014/main" id="{EE9A4278-3CA8-CFB6-86B7-76AE41AF7DA3}"/>
              </a:ext>
            </a:extLst>
          </p:cNvPr>
          <p:cNvSpPr txBox="1">
            <a:spLocks/>
          </p:cNvSpPr>
          <p:nvPr/>
        </p:nvSpPr>
        <p:spPr>
          <a:xfrm>
            <a:off x="8394192" y="1690688"/>
            <a:ext cx="3062089" cy="47446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Farmland values peaked in 2014, fell until 2017, then remained near $7,000 per acre through 2020. </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Values increased rapidly in 2021 and 2022, reaching a record high over $10,000 per acre. </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Rising corn and soybean prices are a primary reason for the land value increase.</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Selling prices are not used to determine farmland assessments.  But the factors that change selling prices affect the base rate calculation in the same way.</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5" name="Picture 4">
            <a:extLst>
              <a:ext uri="{FF2B5EF4-FFF2-40B4-BE49-F238E27FC236}">
                <a16:creationId xmlns:a16="http://schemas.microsoft.com/office/drawing/2014/main" id="{9786121C-C9A6-8FDC-B08D-7DDE3E547A55}"/>
              </a:ext>
            </a:extLst>
          </p:cNvPr>
          <p:cNvPicPr>
            <a:picLocks noChangeAspect="1"/>
          </p:cNvPicPr>
          <p:nvPr/>
        </p:nvPicPr>
        <p:blipFill>
          <a:blip r:embed="rId3"/>
          <a:stretch>
            <a:fillRect/>
          </a:stretch>
        </p:blipFill>
        <p:spPr>
          <a:xfrm>
            <a:off x="983026" y="1723283"/>
            <a:ext cx="6668215" cy="4840986"/>
          </a:xfrm>
          <a:prstGeom prst="rect">
            <a:avLst/>
          </a:prstGeom>
        </p:spPr>
      </p:pic>
    </p:spTree>
    <p:extLst>
      <p:ext uri="{BB962C8B-B14F-4D97-AF65-F5344CB8AC3E}">
        <p14:creationId xmlns:p14="http://schemas.microsoft.com/office/powerpoint/2010/main" val="389506427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EFF663F-1FCC-8140-B66F-C392D8D04CAE}"/>
              </a:ext>
            </a:extLst>
          </p:cNvPr>
          <p:cNvPicPr>
            <a:picLocks noChangeAspect="1"/>
          </p:cNvPicPr>
          <p:nvPr/>
        </p:nvPicPr>
        <p:blipFill>
          <a:blip r:embed="rId3"/>
          <a:stretch>
            <a:fillRect/>
          </a:stretch>
        </p:blipFill>
        <p:spPr>
          <a:xfrm>
            <a:off x="789805" y="1569378"/>
            <a:ext cx="8710803" cy="4923497"/>
          </a:xfrm>
          <a:prstGeom prst="rect">
            <a:avLst/>
          </a:prstGeom>
        </p:spPr>
      </p:pic>
      <p:sp>
        <p:nvSpPr>
          <p:cNvPr id="2" name="Title 1">
            <a:extLst>
              <a:ext uri="{FF2B5EF4-FFF2-40B4-BE49-F238E27FC236}">
                <a16:creationId xmlns:a16="http://schemas.microsoft.com/office/drawing/2014/main" id="{94FE8D0E-DB25-DEBD-E9D7-0BEBEF7328D3}"/>
              </a:ext>
            </a:extLst>
          </p:cNvPr>
          <p:cNvSpPr>
            <a:spLocks noGrp="1"/>
          </p:cNvSpPr>
          <p:nvPr>
            <p:ph type="title"/>
          </p:nvPr>
        </p:nvSpPr>
        <p:spPr/>
        <p:txBody>
          <a:bodyPr>
            <a:normAutofit fontScale="90000"/>
          </a:bodyPr>
          <a:lstStyle/>
          <a:p>
            <a:r>
              <a:rPr lang="en-US" dirty="0">
                <a:solidFill>
                  <a:schemeClr val="tx1"/>
                </a:solidFill>
                <a:effectLst/>
              </a:rPr>
              <a:t>Industrial Building Construction Cost Index</a:t>
            </a:r>
          </a:p>
        </p:txBody>
      </p:sp>
      <p:sp>
        <p:nvSpPr>
          <p:cNvPr id="5" name="Text Placeholder 7">
            <a:extLst>
              <a:ext uri="{FF2B5EF4-FFF2-40B4-BE49-F238E27FC236}">
                <a16:creationId xmlns:a16="http://schemas.microsoft.com/office/drawing/2014/main" id="{84CFF40D-6116-50D9-17FE-DDEA933D4B95}"/>
              </a:ext>
            </a:extLst>
          </p:cNvPr>
          <p:cNvSpPr txBox="1">
            <a:spLocks/>
          </p:cNvSpPr>
          <p:nvPr/>
        </p:nvSpPr>
        <p:spPr>
          <a:xfrm>
            <a:off x="9685667" y="1907347"/>
            <a:ext cx="2225513" cy="43022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Materials, equipment and labor costs for constructing industrial buildings accelerated starting in July 2021, mainly due to shortages of building materials.</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average annual inflation rate from 2010 through 2020 was 2.7%.  Since then, it’s been 16.6%.</a:t>
            </a:r>
          </a:p>
        </p:txBody>
      </p:sp>
    </p:spTree>
    <p:extLst>
      <p:ext uri="{BB962C8B-B14F-4D97-AF65-F5344CB8AC3E}">
        <p14:creationId xmlns:p14="http://schemas.microsoft.com/office/powerpoint/2010/main" val="27366645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89CF3-80AF-7191-F638-669038D4D638}"/>
              </a:ext>
            </a:extLst>
          </p:cNvPr>
          <p:cNvSpPr>
            <a:spLocks noGrp="1"/>
          </p:cNvSpPr>
          <p:nvPr>
            <p:ph idx="1"/>
          </p:nvPr>
        </p:nvSpPr>
        <p:spPr/>
        <p:txBody>
          <a:bodyPr>
            <a:normAutofit lnSpcReduction="10000"/>
          </a:bodyPr>
          <a:lstStyle/>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The effects of the pandemic and recovery on property values in 2020 and 2021 created the conditions for large assessed value increases in 2022-pay-2023.</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Home values had been rising more rapidly than usual due to lagging construction, rising incomes and low mortgage rates.  The pandemic saw even lower mortgage rates and an increased demand for space.  Values rose rapidly.</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Farmland values rose to historic highs after the pandemic, mainly due to rising corn and soybean prices.</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Business building construction costs rose due to shortages of building materials.</a:t>
            </a:r>
          </a:p>
          <a:p>
            <a:pPr marL="109537" indent="0">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FC33C092-0703-8300-7911-3C9EA3FDC164}"/>
              </a:ext>
            </a:extLst>
          </p:cNvPr>
          <p:cNvSpPr>
            <a:spLocks noGrp="1"/>
          </p:cNvSpPr>
          <p:nvPr>
            <p:ph type="title"/>
          </p:nvPr>
        </p:nvSpPr>
        <p:spPr/>
        <p:txBody>
          <a:bodyPr/>
          <a:lstStyle/>
          <a:p>
            <a:r>
              <a:rPr lang="en-US" dirty="0">
                <a:solidFill>
                  <a:schemeClr val="tx1"/>
                </a:solidFill>
                <a:effectLst/>
              </a:rPr>
              <a:t>The Pandemic Economy and After</a:t>
            </a:r>
          </a:p>
        </p:txBody>
      </p:sp>
    </p:spTree>
    <p:extLst>
      <p:ext uri="{BB962C8B-B14F-4D97-AF65-F5344CB8AC3E}">
        <p14:creationId xmlns:p14="http://schemas.microsoft.com/office/powerpoint/2010/main" val="997976862"/>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0E0A872-57A3-DE48-C861-593D7E6C8849}"/>
              </a:ext>
            </a:extLst>
          </p:cNvPr>
          <p:cNvPicPr>
            <a:picLocks noChangeAspect="1"/>
          </p:cNvPicPr>
          <p:nvPr/>
        </p:nvPicPr>
        <p:blipFill>
          <a:blip r:embed="rId3"/>
          <a:stretch>
            <a:fillRect/>
          </a:stretch>
        </p:blipFill>
        <p:spPr>
          <a:xfrm>
            <a:off x="451866" y="377190"/>
            <a:ext cx="8673084" cy="6304788"/>
          </a:xfrm>
          <a:prstGeom prst="rect">
            <a:avLst/>
          </a:prstGeom>
        </p:spPr>
      </p:pic>
      <p:sp>
        <p:nvSpPr>
          <p:cNvPr id="5" name="Text Placeholder 7">
            <a:extLst>
              <a:ext uri="{FF2B5EF4-FFF2-40B4-BE49-F238E27FC236}">
                <a16:creationId xmlns:a16="http://schemas.microsoft.com/office/drawing/2014/main" id="{E0526FE6-F067-3EED-9A8C-CA3E9AE11C4E}"/>
              </a:ext>
            </a:extLst>
          </p:cNvPr>
          <p:cNvSpPr txBox="1">
            <a:spLocks/>
          </p:cNvSpPr>
          <p:nvPr/>
        </p:nvSpPr>
        <p:spPr>
          <a:xfrm>
            <a:off x="9438779" y="1212604"/>
            <a:ext cx="2225513" cy="43022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Assessed value growth accelerated after 2017 as home prices began rising faster.</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pandemic increased the values of all real property in 2021, which led to the largest increase in gross assessed value in 20 years, for pay-2023.</a:t>
            </a:r>
          </a:p>
        </p:txBody>
      </p:sp>
    </p:spTree>
    <p:extLst>
      <p:ext uri="{BB962C8B-B14F-4D97-AF65-F5344CB8AC3E}">
        <p14:creationId xmlns:p14="http://schemas.microsoft.com/office/powerpoint/2010/main" val="60225961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8BBCD24C-F69C-071A-9C91-2B1A966099DE}"/>
              </a:ext>
            </a:extLst>
          </p:cNvPr>
          <p:cNvSpPr txBox="1">
            <a:spLocks/>
          </p:cNvSpPr>
          <p:nvPr/>
        </p:nvSpPr>
        <p:spPr>
          <a:xfrm>
            <a:off x="9585083" y="1486924"/>
            <a:ext cx="2225513" cy="43022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Real property assessments increased substantially in pay-2023.  Business personal property (business equipment) increased much more slowly.</a:t>
            </a:r>
          </a:p>
        </p:txBody>
      </p:sp>
      <p:pic>
        <p:nvPicPr>
          <p:cNvPr id="5" name="Picture 4">
            <a:extLst>
              <a:ext uri="{FF2B5EF4-FFF2-40B4-BE49-F238E27FC236}">
                <a16:creationId xmlns:a16="http://schemas.microsoft.com/office/drawing/2014/main" id="{0F630825-26BF-2968-6A30-FC43D67D8448}"/>
              </a:ext>
            </a:extLst>
          </p:cNvPr>
          <p:cNvPicPr>
            <a:picLocks noChangeAspect="1"/>
          </p:cNvPicPr>
          <p:nvPr/>
        </p:nvPicPr>
        <p:blipFill>
          <a:blip r:embed="rId3"/>
          <a:stretch>
            <a:fillRect/>
          </a:stretch>
        </p:blipFill>
        <p:spPr>
          <a:xfrm>
            <a:off x="481321" y="192023"/>
            <a:ext cx="8742382" cy="6329449"/>
          </a:xfrm>
          <a:prstGeom prst="rect">
            <a:avLst/>
          </a:prstGeom>
        </p:spPr>
      </p:pic>
    </p:spTree>
    <p:extLst>
      <p:ext uri="{BB962C8B-B14F-4D97-AF65-F5344CB8AC3E}">
        <p14:creationId xmlns:p14="http://schemas.microsoft.com/office/powerpoint/2010/main" val="49487677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88EF38D-4FF8-CECE-CE82-53118F73115E}"/>
              </a:ext>
            </a:extLst>
          </p:cNvPr>
          <p:cNvPicPr>
            <a:picLocks noChangeAspect="1"/>
          </p:cNvPicPr>
          <p:nvPr/>
        </p:nvPicPr>
        <p:blipFill>
          <a:blip r:embed="rId3"/>
          <a:stretch>
            <a:fillRect/>
          </a:stretch>
        </p:blipFill>
        <p:spPr>
          <a:xfrm>
            <a:off x="557784" y="272034"/>
            <a:ext cx="8680704" cy="6313932"/>
          </a:xfrm>
          <a:prstGeom prst="rect">
            <a:avLst/>
          </a:prstGeom>
        </p:spPr>
      </p:pic>
      <p:sp>
        <p:nvSpPr>
          <p:cNvPr id="2" name="Text Placeholder 7">
            <a:extLst>
              <a:ext uri="{FF2B5EF4-FFF2-40B4-BE49-F238E27FC236}">
                <a16:creationId xmlns:a16="http://schemas.microsoft.com/office/drawing/2014/main" id="{31593D52-9E60-DB09-8C43-5817EBD301B0}"/>
              </a:ext>
            </a:extLst>
          </p:cNvPr>
          <p:cNvSpPr txBox="1">
            <a:spLocks/>
          </p:cNvSpPr>
          <p:nvPr/>
        </p:nvSpPr>
        <p:spPr>
          <a:xfrm>
            <a:off x="9521075" y="1514356"/>
            <a:ext cx="2375269" cy="43022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In total, net assessed value grew faster than gross assessed value.</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This is almost entirely due to the more rapid increase in homestead net assessed value, which occurred because of the fixed standard homestead deduction ($48,000)</a:t>
            </a:r>
          </a:p>
        </p:txBody>
      </p:sp>
    </p:spTree>
    <p:extLst>
      <p:ext uri="{BB962C8B-B14F-4D97-AF65-F5344CB8AC3E}">
        <p14:creationId xmlns:p14="http://schemas.microsoft.com/office/powerpoint/2010/main" val="31287813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ED1E485-7FB1-C92F-7B35-77EFE46C4B30}"/>
              </a:ext>
            </a:extLst>
          </p:cNvPr>
          <p:cNvSpPr>
            <a:spLocks noGrp="1"/>
          </p:cNvSpPr>
          <p:nvPr>
            <p:ph type="body" idx="1"/>
          </p:nvPr>
        </p:nvSpPr>
        <p:spPr/>
        <p:txBody>
          <a:bodyPr/>
          <a:lstStyle/>
          <a:p>
            <a:r>
              <a:rPr lang="en-US" sz="4400" b="1" dirty="0">
                <a:latin typeface="Calibri Light" panose="020F0302020204030204" pitchFamily="34" charset="0"/>
                <a:ea typeface="Calibri Light" panose="020F0302020204030204" pitchFamily="34" charset="0"/>
                <a:cs typeface="Calibri Light" panose="020F0302020204030204" pitchFamily="34" charset="0"/>
              </a:rPr>
              <a:t>How We Got Here: 1972-2023</a:t>
            </a:r>
          </a:p>
        </p:txBody>
      </p:sp>
    </p:spTree>
    <p:extLst>
      <p:ext uri="{BB962C8B-B14F-4D97-AF65-F5344CB8AC3E}">
        <p14:creationId xmlns:p14="http://schemas.microsoft.com/office/powerpoint/2010/main" val="1280706083"/>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5F2F02-8305-025D-E89A-CFB5B8AB642F}"/>
              </a:ext>
            </a:extLst>
          </p:cNvPr>
          <p:cNvPicPr>
            <a:picLocks noChangeAspect="1"/>
          </p:cNvPicPr>
          <p:nvPr/>
        </p:nvPicPr>
        <p:blipFill>
          <a:blip r:embed="rId3"/>
          <a:stretch>
            <a:fillRect/>
          </a:stretch>
        </p:blipFill>
        <p:spPr>
          <a:xfrm>
            <a:off x="1199072" y="271701"/>
            <a:ext cx="6279854" cy="6314598"/>
          </a:xfrm>
          <a:prstGeom prst="rect">
            <a:avLst/>
          </a:prstGeom>
        </p:spPr>
      </p:pic>
      <p:sp>
        <p:nvSpPr>
          <p:cNvPr id="2" name="Text Placeholder 7">
            <a:extLst>
              <a:ext uri="{FF2B5EF4-FFF2-40B4-BE49-F238E27FC236}">
                <a16:creationId xmlns:a16="http://schemas.microsoft.com/office/drawing/2014/main" id="{777CF335-AAB4-D915-9E38-22148ACBAEF8}"/>
              </a:ext>
            </a:extLst>
          </p:cNvPr>
          <p:cNvSpPr txBox="1">
            <a:spLocks/>
          </p:cNvSpPr>
          <p:nvPr/>
        </p:nvSpPr>
        <p:spPr>
          <a:xfrm>
            <a:off x="8286635" y="1040124"/>
            <a:ext cx="2375269" cy="430226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The large increase in net assessed value was a statewide event, with 91 counties rising above 5%.  </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77 counties saw double-digit increases, and 32 had NAV increases above 15%.</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Benton County’s decrease was entirely due to a large drop in personal property.</a:t>
            </a:r>
          </a:p>
          <a:p>
            <a:pPr marL="0" indent="0">
              <a:buNone/>
            </a:pPr>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8183265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ACDD27D-FA33-191F-4DA1-DC205E153E60}"/>
              </a:ext>
            </a:extLst>
          </p:cNvPr>
          <p:cNvPicPr>
            <a:picLocks noChangeAspect="1"/>
          </p:cNvPicPr>
          <p:nvPr/>
        </p:nvPicPr>
        <p:blipFill rotWithShape="1">
          <a:blip r:embed="rId3"/>
          <a:srcRect t="18274"/>
          <a:stretch/>
        </p:blipFill>
        <p:spPr>
          <a:xfrm>
            <a:off x="240457" y="1602715"/>
            <a:ext cx="8434241" cy="4122914"/>
          </a:xfrm>
          <a:prstGeom prst="rect">
            <a:avLst/>
          </a:prstGeom>
        </p:spPr>
      </p:pic>
      <p:sp>
        <p:nvSpPr>
          <p:cNvPr id="8" name="Title 7">
            <a:extLst>
              <a:ext uri="{FF2B5EF4-FFF2-40B4-BE49-F238E27FC236}">
                <a16:creationId xmlns:a16="http://schemas.microsoft.com/office/drawing/2014/main" id="{A205A7EE-8099-E9AC-C242-2D5899461A44}"/>
              </a:ext>
            </a:extLst>
          </p:cNvPr>
          <p:cNvSpPr>
            <a:spLocks noGrp="1"/>
          </p:cNvSpPr>
          <p:nvPr>
            <p:ph type="title"/>
          </p:nvPr>
        </p:nvSpPr>
        <p:spPr>
          <a:xfrm>
            <a:off x="838200" y="365125"/>
            <a:ext cx="7738872" cy="1325563"/>
          </a:xfrm>
        </p:spPr>
        <p:txBody>
          <a:bodyPr>
            <a:normAutofit fontScale="90000"/>
          </a:bodyPr>
          <a:lstStyle/>
          <a:p>
            <a:r>
              <a:rPr lang="en-US" dirty="0"/>
              <a:t>Indiana’s Property Tax:  Assessments, Levies and Rates</a:t>
            </a:r>
          </a:p>
        </p:txBody>
      </p:sp>
      <p:sp>
        <p:nvSpPr>
          <p:cNvPr id="2" name="Text Placeholder 7">
            <a:extLst>
              <a:ext uri="{FF2B5EF4-FFF2-40B4-BE49-F238E27FC236}">
                <a16:creationId xmlns:a16="http://schemas.microsoft.com/office/drawing/2014/main" id="{F3BDBA97-6BC8-04C9-B672-5568995F40AB}"/>
              </a:ext>
            </a:extLst>
          </p:cNvPr>
          <p:cNvSpPr txBox="1">
            <a:spLocks/>
          </p:cNvSpPr>
          <p:nvPr/>
        </p:nvSpPr>
        <p:spPr>
          <a:xfrm>
            <a:off x="8784426" y="711747"/>
            <a:ext cx="2788756" cy="527253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dirty="0">
                <a:latin typeface="Calibri Light" panose="020F0302020204030204" pitchFamily="34" charset="0"/>
                <a:ea typeface="Calibri Light" panose="020F0302020204030204" pitchFamily="34" charset="0"/>
                <a:cs typeface="Calibri Light" panose="020F0302020204030204" pitchFamily="34" charset="0"/>
              </a:rPr>
              <a:t>Property Taxes, Pay-2023</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Net Assessed Values rose a lot.  Net Levies were limited by the maximum levy growth quotient.  </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Unit Tax Rates and District Tax Rates fell.</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Taxpayers with net AV increases greater than tax rate decrease saw tax bill increases.  Where net AV increases were smaller, tax bills fell.</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Tax bill increases were not limited by circuit breaker caps, because caps are percentages of rising gross assessed value.  Lower rates made fewer taxpayers eligible for tax cap credits.</a:t>
            </a:r>
          </a:p>
        </p:txBody>
      </p:sp>
    </p:spTree>
    <p:extLst>
      <p:ext uri="{BB962C8B-B14F-4D97-AF65-F5344CB8AC3E}">
        <p14:creationId xmlns:p14="http://schemas.microsoft.com/office/powerpoint/2010/main" val="2265845515"/>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A7F1A40-7690-F874-94E1-FC63D660464F}"/>
              </a:ext>
            </a:extLst>
          </p:cNvPr>
          <p:cNvPicPr>
            <a:picLocks noChangeAspect="1"/>
          </p:cNvPicPr>
          <p:nvPr/>
        </p:nvPicPr>
        <p:blipFill>
          <a:blip r:embed="rId3"/>
          <a:stretch>
            <a:fillRect/>
          </a:stretch>
        </p:blipFill>
        <p:spPr>
          <a:xfrm>
            <a:off x="411948" y="409340"/>
            <a:ext cx="8304246" cy="6039319"/>
          </a:xfrm>
          <a:prstGeom prst="rect">
            <a:avLst/>
          </a:prstGeom>
        </p:spPr>
      </p:pic>
      <p:sp>
        <p:nvSpPr>
          <p:cNvPr id="6" name="Text Placeholder 7">
            <a:extLst>
              <a:ext uri="{FF2B5EF4-FFF2-40B4-BE49-F238E27FC236}">
                <a16:creationId xmlns:a16="http://schemas.microsoft.com/office/drawing/2014/main" id="{838932AD-A2BA-B1D2-CB4F-5E4965B52B10}"/>
              </a:ext>
            </a:extLst>
          </p:cNvPr>
          <p:cNvSpPr txBox="1">
            <a:spLocks/>
          </p:cNvSpPr>
          <p:nvPr/>
        </p:nvSpPr>
        <p:spPr>
          <a:xfrm>
            <a:off x="8976357" y="1282271"/>
            <a:ext cx="2708619"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MLGQ is the average of Indiana non-farm income growth for six years, with a 2-year lag.</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MLGQ increased to 5% in 2023, because a high growth rate in 2021 replaced a lower growth rate in 2015 in the 6-year average.</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61872348"/>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F0FDCF3-1515-2E3E-DAE9-D32446D4BC39}"/>
              </a:ext>
            </a:extLst>
          </p:cNvPr>
          <p:cNvPicPr>
            <a:picLocks noChangeAspect="1"/>
          </p:cNvPicPr>
          <p:nvPr/>
        </p:nvPicPr>
        <p:blipFill>
          <a:blip r:embed="rId3"/>
          <a:stretch>
            <a:fillRect/>
          </a:stretch>
        </p:blipFill>
        <p:spPr>
          <a:xfrm>
            <a:off x="504444" y="274320"/>
            <a:ext cx="8677656" cy="6309360"/>
          </a:xfrm>
          <a:prstGeom prst="rect">
            <a:avLst/>
          </a:prstGeom>
        </p:spPr>
      </p:pic>
      <p:sp>
        <p:nvSpPr>
          <p:cNvPr id="2" name="Text Placeholder 7">
            <a:extLst>
              <a:ext uri="{FF2B5EF4-FFF2-40B4-BE49-F238E27FC236}">
                <a16:creationId xmlns:a16="http://schemas.microsoft.com/office/drawing/2014/main" id="{0D35449C-7752-9704-FBA1-617D65C2A963}"/>
              </a:ext>
            </a:extLst>
          </p:cNvPr>
          <p:cNvSpPr txBox="1">
            <a:spLocks/>
          </p:cNvSpPr>
          <p:nvPr/>
        </p:nvSpPr>
        <p:spPr>
          <a:xfrm>
            <a:off x="9555480" y="1282271"/>
            <a:ext cx="212949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Since 2019 actual levies have grown faster than the maximum levy growth quotient.</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In 2023, levies grew much faster, 8.8% compared to the 5% MLGQ.</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68949587"/>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7">
            <a:extLst>
              <a:ext uri="{FF2B5EF4-FFF2-40B4-BE49-F238E27FC236}">
                <a16:creationId xmlns:a16="http://schemas.microsoft.com/office/drawing/2014/main" id="{0F2F6EC1-DC6B-9CDE-2FCC-81B438C6C2E1}"/>
              </a:ext>
            </a:extLst>
          </p:cNvPr>
          <p:cNvSpPr txBox="1">
            <a:spLocks/>
          </p:cNvSpPr>
          <p:nvPr/>
        </p:nvSpPr>
        <p:spPr>
          <a:xfrm>
            <a:off x="9555480" y="1282271"/>
            <a:ext cx="2249424"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General funds and school operating funds are subject to the MLGQ.  They grew only 5.3%.</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Debt funds and referendum funds are outside the MLGQ.  Growth in those funds accounted for the rapid growth of the total levy.</a:t>
            </a:r>
          </a:p>
          <a:p>
            <a:pPr marL="0" indent="0">
              <a:buNone/>
            </a:pPr>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5" name="Picture 4">
            <a:extLst>
              <a:ext uri="{FF2B5EF4-FFF2-40B4-BE49-F238E27FC236}">
                <a16:creationId xmlns:a16="http://schemas.microsoft.com/office/drawing/2014/main" id="{C0B3D9F4-0873-63FE-F8F2-2EDA4B262FF7}"/>
              </a:ext>
            </a:extLst>
          </p:cNvPr>
          <p:cNvPicPr>
            <a:picLocks noChangeAspect="1"/>
          </p:cNvPicPr>
          <p:nvPr/>
        </p:nvPicPr>
        <p:blipFill>
          <a:blip r:embed="rId3"/>
          <a:stretch>
            <a:fillRect/>
          </a:stretch>
        </p:blipFill>
        <p:spPr>
          <a:xfrm>
            <a:off x="502919" y="335513"/>
            <a:ext cx="8483987" cy="6186974"/>
          </a:xfrm>
          <a:prstGeom prst="rect">
            <a:avLst/>
          </a:prstGeom>
        </p:spPr>
      </p:pic>
    </p:spTree>
    <p:extLst>
      <p:ext uri="{BB962C8B-B14F-4D97-AF65-F5344CB8AC3E}">
        <p14:creationId xmlns:p14="http://schemas.microsoft.com/office/powerpoint/2010/main" val="4227587225"/>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97F3E0-55BD-2AF8-286B-5BF6770F18C2}"/>
              </a:ext>
            </a:extLst>
          </p:cNvPr>
          <p:cNvPicPr>
            <a:picLocks noChangeAspect="1"/>
          </p:cNvPicPr>
          <p:nvPr/>
        </p:nvPicPr>
        <p:blipFill>
          <a:blip r:embed="rId3"/>
          <a:stretch>
            <a:fillRect/>
          </a:stretch>
        </p:blipFill>
        <p:spPr>
          <a:xfrm>
            <a:off x="505206" y="279654"/>
            <a:ext cx="8676132" cy="6298692"/>
          </a:xfrm>
          <a:prstGeom prst="rect">
            <a:avLst/>
          </a:prstGeom>
        </p:spPr>
      </p:pic>
      <p:sp>
        <p:nvSpPr>
          <p:cNvPr id="2" name="Text Placeholder 7">
            <a:extLst>
              <a:ext uri="{FF2B5EF4-FFF2-40B4-BE49-F238E27FC236}">
                <a16:creationId xmlns:a16="http://schemas.microsoft.com/office/drawing/2014/main" id="{23360057-6674-3308-07AE-1C9E839265FD}"/>
              </a:ext>
            </a:extLst>
          </p:cNvPr>
          <p:cNvSpPr txBox="1">
            <a:spLocks/>
          </p:cNvSpPr>
          <p:nvPr/>
        </p:nvSpPr>
        <p:spPr>
          <a:xfrm>
            <a:off x="9555480" y="1282271"/>
            <a:ext cx="2249424"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School corporations have most of the debt funds, and all the referendum funds.  Rapid growth in school funds is the largest source of rapid levy growth.</a:t>
            </a:r>
          </a:p>
          <a:p>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a:p>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89901542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FEB3A2-583E-01DD-CD16-E07B9F30E0AA}"/>
              </a:ext>
            </a:extLst>
          </p:cNvPr>
          <p:cNvGraphicFramePr>
            <a:graphicFrameLocks noGrp="1"/>
          </p:cNvGraphicFramePr>
          <p:nvPr>
            <p:extLst>
              <p:ext uri="{D42A27DB-BD31-4B8C-83A1-F6EECF244321}">
                <p14:modId xmlns:p14="http://schemas.microsoft.com/office/powerpoint/2010/main" val="1359776169"/>
              </p:ext>
            </p:extLst>
          </p:nvPr>
        </p:nvGraphicFramePr>
        <p:xfrm>
          <a:off x="966848" y="1892808"/>
          <a:ext cx="7643002" cy="4166563"/>
        </p:xfrm>
        <a:graphic>
          <a:graphicData uri="http://schemas.openxmlformats.org/drawingml/2006/table">
            <a:tbl>
              <a:tblPr firstRow="1" bandRow="1">
                <a:tableStyleId>{00A15C55-8517-42AA-B614-E9B94910E393}</a:tableStyleId>
              </a:tblPr>
              <a:tblGrid>
                <a:gridCol w="2247942">
                  <a:extLst>
                    <a:ext uri="{9D8B030D-6E8A-4147-A177-3AD203B41FA5}">
                      <a16:colId xmlns:a16="http://schemas.microsoft.com/office/drawing/2014/main" val="752408737"/>
                    </a:ext>
                  </a:extLst>
                </a:gridCol>
                <a:gridCol w="1348765">
                  <a:extLst>
                    <a:ext uri="{9D8B030D-6E8A-4147-A177-3AD203B41FA5}">
                      <a16:colId xmlns:a16="http://schemas.microsoft.com/office/drawing/2014/main" val="2732441597"/>
                    </a:ext>
                  </a:extLst>
                </a:gridCol>
                <a:gridCol w="1348765">
                  <a:extLst>
                    <a:ext uri="{9D8B030D-6E8A-4147-A177-3AD203B41FA5}">
                      <a16:colId xmlns:a16="http://schemas.microsoft.com/office/drawing/2014/main" val="378543472"/>
                    </a:ext>
                  </a:extLst>
                </a:gridCol>
                <a:gridCol w="1348765">
                  <a:extLst>
                    <a:ext uri="{9D8B030D-6E8A-4147-A177-3AD203B41FA5}">
                      <a16:colId xmlns:a16="http://schemas.microsoft.com/office/drawing/2014/main" val="3843816958"/>
                    </a:ext>
                  </a:extLst>
                </a:gridCol>
                <a:gridCol w="1348765">
                  <a:extLst>
                    <a:ext uri="{9D8B030D-6E8A-4147-A177-3AD203B41FA5}">
                      <a16:colId xmlns:a16="http://schemas.microsoft.com/office/drawing/2014/main" val="318618851"/>
                    </a:ext>
                  </a:extLst>
                </a:gridCol>
              </a:tblGrid>
              <a:tr h="965617">
                <a:tc>
                  <a:txBody>
                    <a:bodyPr/>
                    <a:lstStyle/>
                    <a:p>
                      <a:pPr algn="r" fontAlgn="b"/>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2022</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2023</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Change</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Pct. Change</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680450197"/>
                  </a:ext>
                </a:extLst>
              </a:tr>
              <a:tr h="533491">
                <a:tc>
                  <a:txBody>
                    <a:bodyPr/>
                    <a:lstStyle/>
                    <a:p>
                      <a:pPr algn="l"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County</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0.5564</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0.5200</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-0.0363</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-6.5%</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952463374"/>
                  </a:ext>
                </a:extLst>
              </a:tr>
              <a:tr h="533491">
                <a:tc>
                  <a:txBody>
                    <a:bodyPr/>
                    <a:lstStyle/>
                    <a:p>
                      <a:pPr algn="l"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Township</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0.0931</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0.0870</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-0.0061</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-6.6%</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1808989625"/>
                  </a:ext>
                </a:extLst>
              </a:tr>
              <a:tr h="533491">
                <a:tc>
                  <a:txBody>
                    <a:bodyPr/>
                    <a:lstStyle/>
                    <a:p>
                      <a:pPr algn="l"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City/Town</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1.0290</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0.9707</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-0.0583</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-5.7%</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276061551"/>
                  </a:ext>
                </a:extLst>
              </a:tr>
              <a:tr h="533491">
                <a:tc>
                  <a:txBody>
                    <a:bodyPr/>
                    <a:lstStyle/>
                    <a:p>
                      <a:pPr algn="l"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School Corp.</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1.1069</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1.0585</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-0.0484</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-4.4%</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3456389268"/>
                  </a:ext>
                </a:extLst>
              </a:tr>
              <a:tr h="533491">
                <a:tc>
                  <a:txBody>
                    <a:bodyPr/>
                    <a:lstStyle/>
                    <a:p>
                      <a:pPr algn="l"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Library</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0.1261</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0.1167</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-0.0093</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-7.4%</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347344099"/>
                  </a:ext>
                </a:extLst>
              </a:tr>
              <a:tr h="533491">
                <a:tc>
                  <a:txBody>
                    <a:bodyPr/>
                    <a:lstStyle/>
                    <a:p>
                      <a:pPr algn="l"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Special Dist.</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0.1002</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0.0995</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a:effectLst/>
                          <a:latin typeface="Calibri Light" panose="020F0302020204030204" pitchFamily="34" charset="0"/>
                          <a:ea typeface="Calibri Light" panose="020F0302020204030204" pitchFamily="34" charset="0"/>
                          <a:cs typeface="Calibri Light" panose="020F0302020204030204" pitchFamily="34" charset="0"/>
                        </a:rPr>
                        <a:t>-0.0007</a:t>
                      </a:r>
                      <a:endParaRPr lang="en-US" sz="24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400" u="none" strike="noStrike" dirty="0">
                          <a:effectLst/>
                          <a:latin typeface="Calibri Light" panose="020F0302020204030204" pitchFamily="34" charset="0"/>
                          <a:ea typeface="Calibri Light" panose="020F0302020204030204" pitchFamily="34" charset="0"/>
                          <a:cs typeface="Calibri Light" panose="020F0302020204030204" pitchFamily="34" charset="0"/>
                        </a:rPr>
                        <a:t>-0.7%</a:t>
                      </a:r>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4271248390"/>
                  </a:ext>
                </a:extLst>
              </a:tr>
            </a:tbl>
          </a:graphicData>
        </a:graphic>
      </p:graphicFrame>
      <p:sp>
        <p:nvSpPr>
          <p:cNvPr id="3" name="Title 2">
            <a:extLst>
              <a:ext uri="{FF2B5EF4-FFF2-40B4-BE49-F238E27FC236}">
                <a16:creationId xmlns:a16="http://schemas.microsoft.com/office/drawing/2014/main" id="{59A9BAB6-A5A3-094C-AF92-E98EE5DF29F2}"/>
              </a:ext>
            </a:extLst>
          </p:cNvPr>
          <p:cNvSpPr>
            <a:spLocks noGrp="1"/>
          </p:cNvSpPr>
          <p:nvPr>
            <p:ph type="title"/>
          </p:nvPr>
        </p:nvSpPr>
        <p:spPr>
          <a:xfrm>
            <a:off x="822960" y="365125"/>
            <a:ext cx="8427720" cy="1325563"/>
          </a:xfrm>
        </p:spPr>
        <p:txBody>
          <a:bodyPr>
            <a:normAutofit/>
          </a:bodyPr>
          <a:lstStyle/>
          <a:p>
            <a:pPr algn="ctr"/>
            <a:r>
              <a:rPr lang="en-US"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Average Total Rate Change, 2022-23</a:t>
            </a:r>
          </a:p>
        </p:txBody>
      </p:sp>
      <p:sp>
        <p:nvSpPr>
          <p:cNvPr id="4" name="Text Placeholder 7">
            <a:extLst>
              <a:ext uri="{FF2B5EF4-FFF2-40B4-BE49-F238E27FC236}">
                <a16:creationId xmlns:a16="http://schemas.microsoft.com/office/drawing/2014/main" id="{6C035BCE-CB1E-5842-83F1-360CF671A9B1}"/>
              </a:ext>
            </a:extLst>
          </p:cNvPr>
          <p:cNvSpPr txBox="1">
            <a:spLocks/>
          </p:cNvSpPr>
          <p:nvPr/>
        </p:nvSpPr>
        <p:spPr>
          <a:xfrm>
            <a:off x="9363456" y="1889010"/>
            <a:ext cx="2249424"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Net AV rose 14.6%, and levies increased 8.8%.  The average decline in tax rates was about 5.8%.</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School and special district rate fell the least, library rates fell the most.</a:t>
            </a:r>
          </a:p>
          <a:p>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a:p>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14938050"/>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C7E7FB0-E45A-146A-E42B-BDFFB0495863}"/>
              </a:ext>
            </a:extLst>
          </p:cNvPr>
          <p:cNvPicPr>
            <a:picLocks noChangeAspect="1"/>
          </p:cNvPicPr>
          <p:nvPr/>
        </p:nvPicPr>
        <p:blipFill>
          <a:blip r:embed="rId3"/>
          <a:stretch>
            <a:fillRect/>
          </a:stretch>
        </p:blipFill>
        <p:spPr>
          <a:xfrm>
            <a:off x="532638" y="279654"/>
            <a:ext cx="8676132" cy="6298692"/>
          </a:xfrm>
          <a:prstGeom prst="rect">
            <a:avLst/>
          </a:prstGeom>
        </p:spPr>
      </p:pic>
      <p:sp>
        <p:nvSpPr>
          <p:cNvPr id="5" name="Text Placeholder 7">
            <a:extLst>
              <a:ext uri="{FF2B5EF4-FFF2-40B4-BE49-F238E27FC236}">
                <a16:creationId xmlns:a16="http://schemas.microsoft.com/office/drawing/2014/main" id="{8D1C6074-6B1F-AC3C-41A1-2F1ED100C8F2}"/>
              </a:ext>
            </a:extLst>
          </p:cNvPr>
          <p:cNvSpPr txBox="1">
            <a:spLocks/>
          </p:cNvSpPr>
          <p:nvPr/>
        </p:nvSpPr>
        <p:spPr>
          <a:xfrm>
            <a:off x="9323832" y="1499616"/>
            <a:ext cx="253593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2023 was the first time since 2015 that circuit breaker tax cap credits did not increase.</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Tax rates fell and gross assessed values increased.  Tax bills did not rise as much as gross AVs, so fewer taxpayers were eligible for tax cap credits, and those who were eligible received less.</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546219139"/>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06C40EE-F142-FADE-946E-0F20D6A4A29B}"/>
              </a:ext>
            </a:extLst>
          </p:cNvPr>
          <p:cNvPicPr>
            <a:picLocks noChangeAspect="1"/>
          </p:cNvPicPr>
          <p:nvPr/>
        </p:nvPicPr>
        <p:blipFill>
          <a:blip r:embed="rId3"/>
          <a:stretch>
            <a:fillRect/>
          </a:stretch>
        </p:blipFill>
        <p:spPr>
          <a:xfrm>
            <a:off x="523494" y="279654"/>
            <a:ext cx="8676132" cy="6298692"/>
          </a:xfrm>
          <a:prstGeom prst="rect">
            <a:avLst/>
          </a:prstGeom>
        </p:spPr>
      </p:pic>
      <p:sp>
        <p:nvSpPr>
          <p:cNvPr id="3" name="Text Placeholder 7">
            <a:extLst>
              <a:ext uri="{FF2B5EF4-FFF2-40B4-BE49-F238E27FC236}">
                <a16:creationId xmlns:a16="http://schemas.microsoft.com/office/drawing/2014/main" id="{D03438BF-DF37-22D5-FC2F-D49188057A33}"/>
              </a:ext>
            </a:extLst>
          </p:cNvPr>
          <p:cNvSpPr txBox="1">
            <a:spLocks/>
          </p:cNvSpPr>
          <p:nvPr/>
        </p:nvSpPr>
        <p:spPr>
          <a:xfrm>
            <a:off x="9323832" y="1499616"/>
            <a:ext cx="253593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2023 was the first time since 2015 that circuit breaker tax cap credits did not increase.</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Tax rates fell and gross assessed values increased.  Tax bills did not rise as much as gross AVs, so fewer taxpayers were eligible for tax cap credits, and those who were eligible received less.</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41908711"/>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6579C9-226A-6DFF-5901-6D80B1F26C9A}"/>
              </a:ext>
            </a:extLst>
          </p:cNvPr>
          <p:cNvPicPr>
            <a:picLocks noChangeAspect="1"/>
          </p:cNvPicPr>
          <p:nvPr/>
        </p:nvPicPr>
        <p:blipFill>
          <a:blip r:embed="rId3"/>
          <a:stretch>
            <a:fillRect/>
          </a:stretch>
        </p:blipFill>
        <p:spPr>
          <a:xfrm>
            <a:off x="477774" y="279654"/>
            <a:ext cx="8676132" cy="6298692"/>
          </a:xfrm>
          <a:prstGeom prst="rect">
            <a:avLst/>
          </a:prstGeom>
        </p:spPr>
      </p:pic>
      <p:sp>
        <p:nvSpPr>
          <p:cNvPr id="3" name="Text Placeholder 7">
            <a:extLst>
              <a:ext uri="{FF2B5EF4-FFF2-40B4-BE49-F238E27FC236}">
                <a16:creationId xmlns:a16="http://schemas.microsoft.com/office/drawing/2014/main" id="{4359C516-1E31-E606-0BD6-E706AF985166}"/>
              </a:ext>
            </a:extLst>
          </p:cNvPr>
          <p:cNvSpPr txBox="1">
            <a:spLocks/>
          </p:cNvSpPr>
          <p:nvPr/>
        </p:nvSpPr>
        <p:spPr>
          <a:xfrm>
            <a:off x="9323832" y="1499616"/>
            <a:ext cx="253593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Levies increased by 8.8% while tax cap credits decreased slightly.  The share of levies lost to credits saw the biggest drop since circuit breakers were established.</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747135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EA8F34D-27D5-0C5F-09D4-0AFBA97378D6}"/>
              </a:ext>
            </a:extLst>
          </p:cNvPr>
          <p:cNvSpPr txBox="1"/>
          <p:nvPr/>
        </p:nvSpPr>
        <p:spPr>
          <a:xfrm>
            <a:off x="9345168" y="361962"/>
            <a:ext cx="2679192" cy="5355312"/>
          </a:xfrm>
          <a:prstGeom prst="rect">
            <a:avLst/>
          </a:prstGeom>
          <a:noFill/>
        </p:spPr>
        <p:txBody>
          <a:bodyPr wrap="square" rtlCol="0">
            <a:spAutoFit/>
          </a:bodyPr>
          <a:lstStyle/>
          <a:p>
            <a:r>
              <a:rPr lang="en-US" dirty="0">
                <a:latin typeface="Calibri Light" panose="020F0302020204030204" pitchFamily="34" charset="0"/>
                <a:ea typeface="Calibri Light" panose="020F0302020204030204" pitchFamily="34" charset="0"/>
                <a:cs typeface="Calibri Light" panose="020F0302020204030204" pitchFamily="34" charset="0"/>
              </a:rPr>
              <a:t>The Bureau of Census American Community Survey estimates median homeowner property taxes for Indiana at $1,550, which is 8</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dirty="0">
                <a:latin typeface="Calibri Light" panose="020F0302020204030204" pitchFamily="34" charset="0"/>
                <a:ea typeface="Calibri Light" panose="020F0302020204030204" pitchFamily="34" charset="0"/>
                <a:cs typeface="Calibri Light" panose="020F0302020204030204" pitchFamily="34" charset="0"/>
              </a:rPr>
              <a:t> lowest (44</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dirty="0">
                <a:latin typeface="Calibri Light" panose="020F0302020204030204" pitchFamily="34" charset="0"/>
                <a:ea typeface="Calibri Light" panose="020F0302020204030204" pitchFamily="34" charset="0"/>
                <a:cs typeface="Calibri Light" panose="020F0302020204030204" pitchFamily="34" charset="0"/>
              </a:rPr>
              <a:t> highest) among the states and DC.</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All of Indiana’s neighbors have higher property tax median payments.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Indiana’s median home value is $223,200, similar to our midwestern neighbors.  The median state value is Wyoming’s, at $315,700.</a:t>
            </a:r>
          </a:p>
        </p:txBody>
      </p:sp>
      <p:pic>
        <p:nvPicPr>
          <p:cNvPr id="8" name="Picture 7">
            <a:extLst>
              <a:ext uri="{FF2B5EF4-FFF2-40B4-BE49-F238E27FC236}">
                <a16:creationId xmlns:a16="http://schemas.microsoft.com/office/drawing/2014/main" id="{B6EEA883-8DFD-2E73-CD81-566D021D5145}"/>
              </a:ext>
            </a:extLst>
          </p:cNvPr>
          <p:cNvPicPr>
            <a:picLocks noChangeAspect="1"/>
          </p:cNvPicPr>
          <p:nvPr/>
        </p:nvPicPr>
        <p:blipFill>
          <a:blip r:embed="rId2"/>
          <a:stretch>
            <a:fillRect/>
          </a:stretch>
        </p:blipFill>
        <p:spPr>
          <a:xfrm>
            <a:off x="386334" y="361962"/>
            <a:ext cx="8676132" cy="6298692"/>
          </a:xfrm>
          <a:prstGeom prst="rect">
            <a:avLst/>
          </a:prstGeom>
        </p:spPr>
      </p:pic>
    </p:spTree>
    <p:extLst>
      <p:ext uri="{BB962C8B-B14F-4D97-AF65-F5344CB8AC3E}">
        <p14:creationId xmlns:p14="http://schemas.microsoft.com/office/powerpoint/2010/main" val="356137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55E436DC-2CF1-11D1-4D22-E5319166C988}"/>
              </a:ext>
            </a:extLst>
          </p:cNvPr>
          <p:cNvSpPr txBox="1">
            <a:spLocks/>
          </p:cNvSpPr>
          <p:nvPr/>
        </p:nvSpPr>
        <p:spPr>
          <a:xfrm>
            <a:off x="9323832" y="1499616"/>
            <a:ext cx="253593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Since circuit breaker tax cap credits did not increase, all the added levy was collected by local governments.  </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increase in the post-credit levy was 10.1%, greater than the 8.8% increase in the levy itself.</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5" name="Picture 4">
            <a:extLst>
              <a:ext uri="{FF2B5EF4-FFF2-40B4-BE49-F238E27FC236}">
                <a16:creationId xmlns:a16="http://schemas.microsoft.com/office/drawing/2014/main" id="{2ECBEC3C-8205-CDF8-9D3B-ADBCDBC48867}"/>
              </a:ext>
            </a:extLst>
          </p:cNvPr>
          <p:cNvPicPr>
            <a:picLocks noChangeAspect="1"/>
          </p:cNvPicPr>
          <p:nvPr/>
        </p:nvPicPr>
        <p:blipFill>
          <a:blip r:embed="rId3"/>
          <a:stretch>
            <a:fillRect/>
          </a:stretch>
        </p:blipFill>
        <p:spPr>
          <a:xfrm>
            <a:off x="332232" y="279654"/>
            <a:ext cx="8676132" cy="6298692"/>
          </a:xfrm>
          <a:prstGeom prst="rect">
            <a:avLst/>
          </a:prstGeom>
        </p:spPr>
      </p:pic>
    </p:spTree>
    <p:extLst>
      <p:ext uri="{BB962C8B-B14F-4D97-AF65-F5344CB8AC3E}">
        <p14:creationId xmlns:p14="http://schemas.microsoft.com/office/powerpoint/2010/main" val="106284508"/>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3B910BE-63CA-741D-1942-04181FA28392}"/>
              </a:ext>
            </a:extLst>
          </p:cNvPr>
          <p:cNvSpPr txBox="1">
            <a:spLocks/>
          </p:cNvSpPr>
          <p:nvPr/>
        </p:nvSpPr>
        <p:spPr>
          <a:xfrm>
            <a:off x="9323832" y="1499616"/>
            <a:ext cx="2535936" cy="41703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Big increases in net AV, smaller decreases in tax rates, and little change in tax cap credits produced substantial tax bill increases for all property owners except for personal property.</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4" name="Picture 3">
            <a:extLst>
              <a:ext uri="{FF2B5EF4-FFF2-40B4-BE49-F238E27FC236}">
                <a16:creationId xmlns:a16="http://schemas.microsoft.com/office/drawing/2014/main" id="{DDEF3F0B-B042-9BBB-3A1E-528560F16FA8}"/>
              </a:ext>
            </a:extLst>
          </p:cNvPr>
          <p:cNvPicPr>
            <a:picLocks noChangeAspect="1"/>
          </p:cNvPicPr>
          <p:nvPr/>
        </p:nvPicPr>
        <p:blipFill>
          <a:blip r:embed="rId2"/>
          <a:stretch>
            <a:fillRect/>
          </a:stretch>
        </p:blipFill>
        <p:spPr>
          <a:xfrm>
            <a:off x="332232" y="279654"/>
            <a:ext cx="8676132" cy="6298692"/>
          </a:xfrm>
          <a:prstGeom prst="rect">
            <a:avLst/>
          </a:prstGeom>
        </p:spPr>
      </p:pic>
    </p:spTree>
    <p:extLst>
      <p:ext uri="{BB962C8B-B14F-4D97-AF65-F5344CB8AC3E}">
        <p14:creationId xmlns:p14="http://schemas.microsoft.com/office/powerpoint/2010/main" val="124220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89CF3-80AF-7191-F638-669038D4D638}"/>
              </a:ext>
            </a:extLst>
          </p:cNvPr>
          <p:cNvSpPr>
            <a:spLocks noGrp="1"/>
          </p:cNvSpPr>
          <p:nvPr>
            <p:ph idx="1"/>
          </p:nvPr>
        </p:nvSpPr>
        <p:spPr>
          <a:xfrm>
            <a:off x="609600" y="1526858"/>
            <a:ext cx="10972800" cy="4525962"/>
          </a:xfrm>
        </p:spPr>
        <p:txBody>
          <a:bodyPr>
            <a:normAutofit fontScale="92500" lnSpcReduction="10000"/>
          </a:bodyPr>
          <a:lstStyle/>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Real gross assessed values for pay 2023 increased substantially in response to the pandemic economy with large increases.  Our assessment system </a:t>
            </a:r>
            <a:r>
              <a:rPr lang="en-US" sz="2800" i="1" dirty="0">
                <a:latin typeface="Calibri Light" panose="020F0302020204030204" pitchFamily="34" charset="0"/>
                <a:ea typeface="Calibri Light" panose="020F0302020204030204" pitchFamily="34" charset="0"/>
                <a:cs typeface="Calibri Light" panose="020F0302020204030204" pitchFamily="34" charset="0"/>
              </a:rPr>
              <a:t>does</a:t>
            </a:r>
            <a:r>
              <a:rPr lang="en-US" sz="2800" dirty="0">
                <a:latin typeface="Calibri Light" panose="020F0302020204030204" pitchFamily="34" charset="0"/>
                <a:ea typeface="Calibri Light" panose="020F0302020204030204" pitchFamily="34" charset="0"/>
                <a:cs typeface="Calibri Light" panose="020F0302020204030204" pitchFamily="34" charset="0"/>
              </a:rPr>
              <a:t> capture changes in property values.</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Homestead net AVs rose even more, due to the fixed standard deduction.</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Growth of levies under the maximum levy grew near the MLGQ rate of 5%.</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Debt service and referendum levies grew much more, indicating that tax rates for these funds fell little, or were held constant.</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Levies increased 8.8% in total, an unusually large increase.</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Circuit breaker credits were almost unchanged, so post credit collections increased 10.1%.</a:t>
            </a:r>
          </a:p>
          <a:p>
            <a:pPr>
              <a:buFont typeface="Courier New" panose="02070309020205020404" pitchFamily="49" charset="0"/>
              <a:buChar char="o"/>
            </a:pPr>
            <a:r>
              <a:rPr lang="en-US" sz="2800" dirty="0">
                <a:latin typeface="Calibri Light" panose="020F0302020204030204" pitchFamily="34" charset="0"/>
                <a:ea typeface="Calibri Light" panose="020F0302020204030204" pitchFamily="34" charset="0"/>
                <a:cs typeface="Calibri Light" panose="020F0302020204030204" pitchFamily="34" charset="0"/>
              </a:rPr>
              <a:t>Tax bills for all real property owners rose by unusually large amounts. </a:t>
            </a:r>
          </a:p>
          <a:p>
            <a:pPr>
              <a:buFont typeface="Courier New" panose="02070309020205020404" pitchFamily="49" charset="0"/>
              <a:buChar char="o"/>
            </a:pPr>
            <a:endParaRPr lang="en-US" sz="2800" dirty="0">
              <a:latin typeface="Calibri Light" panose="020F0302020204030204" pitchFamily="34" charset="0"/>
              <a:ea typeface="Calibri Light" panose="020F0302020204030204" pitchFamily="34" charset="0"/>
              <a:cs typeface="Calibri Light" panose="020F0302020204030204" pitchFamily="34" charset="0"/>
            </a:endParaRPr>
          </a:p>
          <a:p>
            <a:pPr>
              <a:buFont typeface="Courier New" panose="02070309020205020404" pitchFamily="49" charset="0"/>
              <a:buChar char="o"/>
            </a:pPr>
            <a:endParaRPr lang="en-US"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FC33C092-0703-8300-7911-3C9EA3FDC164}"/>
              </a:ext>
            </a:extLst>
          </p:cNvPr>
          <p:cNvSpPr>
            <a:spLocks noGrp="1"/>
          </p:cNvSpPr>
          <p:nvPr>
            <p:ph type="title"/>
          </p:nvPr>
        </p:nvSpPr>
        <p:spPr/>
        <p:txBody>
          <a:bodyPr/>
          <a:lstStyle/>
          <a:p>
            <a:r>
              <a:rPr lang="en-US" dirty="0">
                <a:solidFill>
                  <a:schemeClr val="tx1"/>
                </a:solidFill>
                <a:effectLst/>
              </a:rPr>
              <a:t>The Property Tax Shock of 2023</a:t>
            </a:r>
          </a:p>
        </p:txBody>
      </p:sp>
    </p:spTree>
    <p:extLst>
      <p:ext uri="{BB962C8B-B14F-4D97-AF65-F5344CB8AC3E}">
        <p14:creationId xmlns:p14="http://schemas.microsoft.com/office/powerpoint/2010/main" val="2133890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ED1E485-7FB1-C92F-7B35-77EFE46C4B30}"/>
              </a:ext>
            </a:extLst>
          </p:cNvPr>
          <p:cNvSpPr>
            <a:spLocks noGrp="1"/>
          </p:cNvSpPr>
          <p:nvPr>
            <p:ph type="body" idx="1"/>
          </p:nvPr>
        </p:nvSpPr>
        <p:spPr>
          <a:xfrm>
            <a:off x="5458968" y="2931712"/>
            <a:ext cx="5867316" cy="1454888"/>
          </a:xfrm>
        </p:spPr>
        <p:txBody>
          <a:bodyPr/>
          <a:lstStyle/>
          <a:p>
            <a:r>
              <a:rPr lang="en-US" sz="4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Will It Happen Again in Pay-2024?</a:t>
            </a:r>
          </a:p>
        </p:txBody>
      </p:sp>
    </p:spTree>
    <p:extLst>
      <p:ext uri="{BB962C8B-B14F-4D97-AF65-F5344CB8AC3E}">
        <p14:creationId xmlns:p14="http://schemas.microsoft.com/office/powerpoint/2010/main" val="2205145210"/>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367C5C0-C7A5-A243-8BEF-83FE22E005A3}"/>
              </a:ext>
            </a:extLst>
          </p:cNvPr>
          <p:cNvPicPr>
            <a:picLocks noChangeAspect="1"/>
          </p:cNvPicPr>
          <p:nvPr/>
        </p:nvPicPr>
        <p:blipFill>
          <a:blip r:embed="rId3"/>
          <a:stretch>
            <a:fillRect/>
          </a:stretch>
        </p:blipFill>
        <p:spPr>
          <a:xfrm>
            <a:off x="515163" y="1588287"/>
            <a:ext cx="8345043" cy="4716763"/>
          </a:xfrm>
          <a:prstGeom prst="rect">
            <a:avLst/>
          </a:prstGeom>
        </p:spPr>
      </p:pic>
      <p:sp>
        <p:nvSpPr>
          <p:cNvPr id="2" name="Title 1">
            <a:extLst>
              <a:ext uri="{FF2B5EF4-FFF2-40B4-BE49-F238E27FC236}">
                <a16:creationId xmlns:a16="http://schemas.microsoft.com/office/drawing/2014/main" id="{2C701D7F-1A2D-2B2A-0D5E-5CD951A52492}"/>
              </a:ext>
            </a:extLst>
          </p:cNvPr>
          <p:cNvSpPr>
            <a:spLocks noGrp="1"/>
          </p:cNvSpPr>
          <p:nvPr>
            <p:ph type="title"/>
          </p:nvPr>
        </p:nvSpPr>
        <p:spPr>
          <a:xfrm>
            <a:off x="515163" y="365125"/>
            <a:ext cx="10515600" cy="1325563"/>
          </a:xfrm>
        </p:spPr>
        <p:txBody>
          <a:bodyPr>
            <a:normAutofit/>
          </a:bodyPr>
          <a:lstStyle/>
          <a:p>
            <a:r>
              <a:rPr lang="en-US" dirty="0"/>
              <a:t>Indiana Home Price Index </a:t>
            </a:r>
            <a:br>
              <a:rPr lang="en-US" dirty="0"/>
            </a:br>
            <a:r>
              <a:rPr lang="en-US" sz="2400" dirty="0"/>
              <a:t>(Percent change from year ago, quarterly, all transactions)</a:t>
            </a:r>
            <a:endParaRPr lang="en-US" dirty="0"/>
          </a:p>
        </p:txBody>
      </p:sp>
      <p:sp>
        <p:nvSpPr>
          <p:cNvPr id="5" name="Text Placeholder 2">
            <a:extLst>
              <a:ext uri="{FF2B5EF4-FFF2-40B4-BE49-F238E27FC236}">
                <a16:creationId xmlns:a16="http://schemas.microsoft.com/office/drawing/2014/main" id="{2992B033-241A-CC38-5998-CE69FCAC29E6}"/>
              </a:ext>
            </a:extLst>
          </p:cNvPr>
          <p:cNvSpPr txBox="1">
            <a:spLocks/>
          </p:cNvSpPr>
          <p:nvPr/>
        </p:nvSpPr>
        <p:spPr>
          <a:xfrm>
            <a:off x="9217152" y="1912688"/>
            <a:ext cx="2558767" cy="417036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The home value increase peaked at 19% in mid-2022 but was still 11% at the end of 2022.</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Selling prices in 2022 are incorporated into gross assessed values in 2023 and taxed in pay-2024.</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2905965"/>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F51A79C-5732-8A14-A101-53BC436014DF}"/>
              </a:ext>
            </a:extLst>
          </p:cNvPr>
          <p:cNvPicPr>
            <a:picLocks noChangeAspect="1"/>
          </p:cNvPicPr>
          <p:nvPr/>
        </p:nvPicPr>
        <p:blipFill>
          <a:blip r:embed="rId3"/>
          <a:stretch>
            <a:fillRect/>
          </a:stretch>
        </p:blipFill>
        <p:spPr>
          <a:xfrm>
            <a:off x="448056" y="272034"/>
            <a:ext cx="8680704" cy="6313932"/>
          </a:xfrm>
          <a:prstGeom prst="rect">
            <a:avLst/>
          </a:prstGeom>
        </p:spPr>
      </p:pic>
      <p:sp>
        <p:nvSpPr>
          <p:cNvPr id="4" name="TextBox 3">
            <a:extLst>
              <a:ext uri="{FF2B5EF4-FFF2-40B4-BE49-F238E27FC236}">
                <a16:creationId xmlns:a16="http://schemas.microsoft.com/office/drawing/2014/main" id="{96A20663-2BFE-C1DD-C630-5C2DF693F311}"/>
              </a:ext>
            </a:extLst>
          </p:cNvPr>
          <p:cNvSpPr txBox="1"/>
          <p:nvPr/>
        </p:nvSpPr>
        <p:spPr>
          <a:xfrm>
            <a:off x="9341358" y="1606219"/>
            <a:ext cx="2536698" cy="2585323"/>
          </a:xfrm>
          <a:prstGeom prst="rect">
            <a:avLst/>
          </a:prstGeom>
          <a:noFill/>
        </p:spPr>
        <p:txBody>
          <a:bodyPr wrap="square">
            <a:spAutoFit/>
          </a:bodyPr>
          <a:lstStyle/>
          <a:p>
            <a:pPr marL="285750" indent="-285750">
              <a:buFont typeface="Arial" panose="020B0604020202020204" pitchFamily="34" charset="0"/>
              <a:buChar char="•"/>
            </a:pPr>
            <a:r>
              <a:rPr lang="en-US" dirty="0">
                <a:latin typeface="Calibri Light" panose="020F0302020204030204" pitchFamily="34" charset="0"/>
                <a:ea typeface="Calibri Light" panose="020F0302020204030204" pitchFamily="34" charset="0"/>
                <a:cs typeface="Calibri Light" panose="020F0302020204030204" pitchFamily="34" charset="0"/>
              </a:rPr>
              <a:t>The DLGF has already calculated the base rate for pay-2024, at $1,900.  </a:t>
            </a:r>
          </a:p>
          <a:p>
            <a:pPr marL="285750" indent="-285750">
              <a:buFont typeface="Arial" panose="020B0604020202020204" pitchFamily="34" charset="0"/>
              <a:buChar char="•"/>
            </a:pPr>
            <a:r>
              <a:rPr lang="en-US" sz="1800" dirty="0">
                <a:latin typeface="Calibri Light" panose="020F0302020204030204" pitchFamily="34" charset="0"/>
                <a:ea typeface="Calibri Light" panose="020F0302020204030204" pitchFamily="34" charset="0"/>
                <a:cs typeface="Calibri Light" panose="020F0302020204030204" pitchFamily="34" charset="0"/>
              </a:rPr>
              <a:t>The</a:t>
            </a:r>
            <a:r>
              <a:rPr lang="en-US" dirty="0">
                <a:latin typeface="Calibri Light" panose="020F0302020204030204" pitchFamily="34" charset="0"/>
                <a:ea typeface="Calibri Light" panose="020F0302020204030204" pitchFamily="34" charset="0"/>
                <a:cs typeface="Calibri Light" panose="020F0302020204030204" pitchFamily="34" charset="0"/>
              </a:rPr>
              <a:t> base rate increase in 2023 was 16%.  The rise from $1,500 to $1,900 in pay-2024 is 27%.</a:t>
            </a: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31304741"/>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EFF663F-1FCC-8140-B66F-C392D8D04CAE}"/>
              </a:ext>
            </a:extLst>
          </p:cNvPr>
          <p:cNvPicPr>
            <a:picLocks noChangeAspect="1"/>
          </p:cNvPicPr>
          <p:nvPr/>
        </p:nvPicPr>
        <p:blipFill>
          <a:blip r:embed="rId3"/>
          <a:stretch>
            <a:fillRect/>
          </a:stretch>
        </p:blipFill>
        <p:spPr>
          <a:xfrm>
            <a:off x="789805" y="1569378"/>
            <a:ext cx="8710803" cy="4923497"/>
          </a:xfrm>
          <a:prstGeom prst="rect">
            <a:avLst/>
          </a:prstGeom>
        </p:spPr>
      </p:pic>
      <p:sp>
        <p:nvSpPr>
          <p:cNvPr id="2" name="Title 1">
            <a:extLst>
              <a:ext uri="{FF2B5EF4-FFF2-40B4-BE49-F238E27FC236}">
                <a16:creationId xmlns:a16="http://schemas.microsoft.com/office/drawing/2014/main" id="{94FE8D0E-DB25-DEBD-E9D7-0BEBEF7328D3}"/>
              </a:ext>
            </a:extLst>
          </p:cNvPr>
          <p:cNvSpPr>
            <a:spLocks noGrp="1"/>
          </p:cNvSpPr>
          <p:nvPr>
            <p:ph type="title"/>
          </p:nvPr>
        </p:nvSpPr>
        <p:spPr/>
        <p:txBody>
          <a:bodyPr>
            <a:normAutofit fontScale="90000"/>
          </a:bodyPr>
          <a:lstStyle/>
          <a:p>
            <a:r>
              <a:rPr lang="en-US"/>
              <a:t>Industrial Building Construction Cost Index</a:t>
            </a:r>
          </a:p>
        </p:txBody>
      </p:sp>
      <p:sp>
        <p:nvSpPr>
          <p:cNvPr id="5" name="Text Placeholder 7">
            <a:extLst>
              <a:ext uri="{FF2B5EF4-FFF2-40B4-BE49-F238E27FC236}">
                <a16:creationId xmlns:a16="http://schemas.microsoft.com/office/drawing/2014/main" id="{84CFF40D-6116-50D9-17FE-DDEA933D4B95}"/>
              </a:ext>
            </a:extLst>
          </p:cNvPr>
          <p:cNvSpPr txBox="1">
            <a:spLocks/>
          </p:cNvSpPr>
          <p:nvPr/>
        </p:nvSpPr>
        <p:spPr>
          <a:xfrm>
            <a:off x="9685667" y="1907347"/>
            <a:ext cx="2225513" cy="43022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Building construction inflation stopped after January 2023.</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But that means prices were still 33% higher in December 2022 than in December 2021.</a:t>
            </a:r>
          </a:p>
        </p:txBody>
      </p:sp>
    </p:spTree>
    <p:extLst>
      <p:ext uri="{BB962C8B-B14F-4D97-AF65-F5344CB8AC3E}">
        <p14:creationId xmlns:p14="http://schemas.microsoft.com/office/powerpoint/2010/main" val="2950366246"/>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98CC32E-6528-4013-E965-9C81E712DE24}"/>
              </a:ext>
            </a:extLst>
          </p:cNvPr>
          <p:cNvPicPr>
            <a:picLocks noChangeAspect="1"/>
          </p:cNvPicPr>
          <p:nvPr/>
        </p:nvPicPr>
        <p:blipFill>
          <a:blip r:embed="rId3"/>
          <a:stretch>
            <a:fillRect/>
          </a:stretch>
        </p:blipFill>
        <p:spPr>
          <a:xfrm>
            <a:off x="490728" y="568296"/>
            <a:ext cx="8159496" cy="5923625"/>
          </a:xfrm>
          <a:prstGeom prst="rect">
            <a:avLst/>
          </a:prstGeom>
        </p:spPr>
      </p:pic>
      <p:sp>
        <p:nvSpPr>
          <p:cNvPr id="4" name="Text Placeholder 7">
            <a:extLst>
              <a:ext uri="{FF2B5EF4-FFF2-40B4-BE49-F238E27FC236}">
                <a16:creationId xmlns:a16="http://schemas.microsoft.com/office/drawing/2014/main" id="{A265692E-F0AF-64F2-9918-965C3D50659F}"/>
              </a:ext>
            </a:extLst>
          </p:cNvPr>
          <p:cNvSpPr txBox="1">
            <a:spLocks/>
          </p:cNvSpPr>
          <p:nvPr/>
        </p:nvSpPr>
        <p:spPr>
          <a:xfrm>
            <a:off x="8990723" y="970632"/>
            <a:ext cx="2558149" cy="5073552"/>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Certified net assessed values by tax district for 2024 were posted on Gateway in November.</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Farmland net AVs are assumed to rise at the percentage increase in the base rate.  Non-HS Residential is the remainder of the 2% category.</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Total growth is lower, mainly due to slower growth in homestead and business real net assessments.</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But 5.9% total growth is still a large increase compared to pre-2023 growth rates.</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44989337"/>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887B61-5926-3FC5-BA39-B10426F35B54}"/>
              </a:ext>
            </a:extLst>
          </p:cNvPr>
          <p:cNvPicPr>
            <a:picLocks noChangeAspect="1"/>
          </p:cNvPicPr>
          <p:nvPr/>
        </p:nvPicPr>
        <p:blipFill>
          <a:blip r:embed="rId3"/>
          <a:stretch>
            <a:fillRect/>
          </a:stretch>
        </p:blipFill>
        <p:spPr>
          <a:xfrm>
            <a:off x="643128" y="148807"/>
            <a:ext cx="5821680" cy="6560386"/>
          </a:xfrm>
          <a:prstGeom prst="rect">
            <a:avLst/>
          </a:prstGeom>
        </p:spPr>
      </p:pic>
      <p:sp>
        <p:nvSpPr>
          <p:cNvPr id="6" name="Text Placeholder 7">
            <a:extLst>
              <a:ext uri="{FF2B5EF4-FFF2-40B4-BE49-F238E27FC236}">
                <a16:creationId xmlns:a16="http://schemas.microsoft.com/office/drawing/2014/main" id="{CBF0DF8A-F128-A93F-A111-4AA755D41630}"/>
              </a:ext>
            </a:extLst>
          </p:cNvPr>
          <p:cNvSpPr txBox="1">
            <a:spLocks/>
          </p:cNvSpPr>
          <p:nvPr/>
        </p:nvSpPr>
        <p:spPr>
          <a:xfrm>
            <a:off x="7187185" y="892224"/>
            <a:ext cx="3922776" cy="507355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16 counties have total net assessed value increases above 10%.  This is more than usual, but many fewer than the 77 counties with double-digit increases in 2023.</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5 counties saw decreases in net AV, compared to only one in 2023.  </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Net AV in 33 counties grew between 0% and 5%, and in 38 counties, between 5% and 10%.</a:t>
            </a:r>
          </a:p>
          <a:p>
            <a:pPr marL="0" indent="0">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Rural counties saw 6.6% increase in net AV, compared to 5.0% in urban counties.  The large rise in farmland assessments may be the reason.</a:t>
            </a: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US" sz="18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31709967"/>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B3D06D5-0A24-769D-E9CA-D8708605BB33}"/>
              </a:ext>
            </a:extLst>
          </p:cNvPr>
          <p:cNvSpPr>
            <a:spLocks noGrp="1"/>
          </p:cNvSpPr>
          <p:nvPr>
            <p:ph idx="1"/>
          </p:nvPr>
        </p:nvSpPr>
        <p:spPr>
          <a:xfrm>
            <a:off x="697523" y="2054103"/>
            <a:ext cx="10515600" cy="4351338"/>
          </a:xfrm>
        </p:spPr>
        <p:txBody>
          <a:bodyPr>
            <a:normAutofit fontScale="92500" lnSpcReduction="10000"/>
          </a:bodyPr>
          <a:lstStyle/>
          <a:p>
            <a:r>
              <a:rPr lang="en-US" b="1" dirty="0">
                <a:latin typeface="Calibri Light" panose="020F0302020204030204" pitchFamily="34" charset="0"/>
                <a:ea typeface="Calibri Light" panose="020F0302020204030204" pitchFamily="34" charset="0"/>
                <a:cs typeface="Calibri Light" panose="020F0302020204030204" pitchFamily="34" charset="0"/>
              </a:rPr>
              <a:t>Maximum Levy Growth Quotient.  </a:t>
            </a:r>
            <a:r>
              <a:rPr lang="en-US" dirty="0">
                <a:latin typeface="Calibri Light" panose="020F0302020204030204" pitchFamily="34" charset="0"/>
                <a:ea typeface="Calibri Light" panose="020F0302020204030204" pitchFamily="34" charset="0"/>
                <a:cs typeface="Calibri Light" panose="020F0302020204030204" pitchFamily="34" charset="0"/>
              </a:rPr>
              <a:t>Limits the MLGQ for pay-2024 and 2025 to 80% of the usual calculation up to a 4% maximum.  The MLGQ will be 4% in 2024, instead of near 5%.  Assessed value growth will cause a bigger reduction in tax rates.</a:t>
            </a:r>
          </a:p>
          <a:p>
            <a:r>
              <a:rPr lang="en-US" b="1" dirty="0">
                <a:latin typeface="Calibri Light" panose="020F0302020204030204" pitchFamily="34" charset="0"/>
                <a:ea typeface="Calibri Light" panose="020F0302020204030204" pitchFamily="34" charset="0"/>
                <a:cs typeface="Calibri Light" panose="020F0302020204030204" pitchFamily="34" charset="0"/>
              </a:rPr>
              <a:t>Homestead Supplemental Deduction.  </a:t>
            </a:r>
            <a:r>
              <a:rPr lang="en-US" dirty="0">
                <a:latin typeface="Calibri Light" panose="020F0302020204030204" pitchFamily="34" charset="0"/>
                <a:ea typeface="Calibri Light" panose="020F0302020204030204" pitchFamily="34" charset="0"/>
                <a:cs typeface="Calibri Light" panose="020F0302020204030204" pitchFamily="34" charset="0"/>
              </a:rPr>
              <a:t>Raises the deduction from 35% for most homeowners to 40% in pay-2024 and 37.5% in pay-2025.  This will reduce homeowner tax bills by shifting tax burden to other property owners.  Property at the circuit breaker caps will not be affected.</a:t>
            </a:r>
          </a:p>
          <a:p>
            <a:r>
              <a:rPr lang="en-US" b="1" dirty="0">
                <a:latin typeface="Calibri Light" panose="020F0302020204030204" pitchFamily="34" charset="0"/>
                <a:ea typeface="Calibri Light" panose="020F0302020204030204" pitchFamily="34" charset="0"/>
                <a:cs typeface="Calibri Light" panose="020F0302020204030204" pitchFamily="34" charset="0"/>
              </a:rPr>
              <a:t>School Operating Referendum Levy growth.  </a:t>
            </a:r>
            <a:r>
              <a:rPr lang="en-US" dirty="0">
                <a:latin typeface="Calibri Light" panose="020F0302020204030204" pitchFamily="34" charset="0"/>
                <a:ea typeface="Calibri Light" panose="020F0302020204030204" pitchFamily="34" charset="0"/>
                <a:cs typeface="Calibri Light" panose="020F0302020204030204" pitchFamily="34" charset="0"/>
              </a:rPr>
              <a:t>Operating referendum growth is limited to 3% for pay-2024.  Assessed value growth will require a reduction in referendum tax rates.</a:t>
            </a:r>
          </a:p>
        </p:txBody>
      </p:sp>
      <p:sp>
        <p:nvSpPr>
          <p:cNvPr id="2" name="Title 1">
            <a:extLst>
              <a:ext uri="{FF2B5EF4-FFF2-40B4-BE49-F238E27FC236}">
                <a16:creationId xmlns:a16="http://schemas.microsoft.com/office/drawing/2014/main" id="{9DBFEF08-B822-7523-2EBC-F3E92C6191DD}"/>
              </a:ext>
            </a:extLst>
          </p:cNvPr>
          <p:cNvSpPr>
            <a:spLocks noGrp="1"/>
          </p:cNvSpPr>
          <p:nvPr>
            <p:ph type="title"/>
          </p:nvPr>
        </p:nvSpPr>
        <p:spPr/>
        <p:txBody>
          <a:bodyPr>
            <a:normAutofit/>
          </a:bodyPr>
          <a:lstStyle/>
          <a:p>
            <a:r>
              <a:rPr lang="en-US" sz="4800"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HB 1499 (2023)</a:t>
            </a:r>
          </a:p>
        </p:txBody>
      </p:sp>
      <p:pic>
        <p:nvPicPr>
          <p:cNvPr id="7" name="Picture 6">
            <a:extLst>
              <a:ext uri="{FF2B5EF4-FFF2-40B4-BE49-F238E27FC236}">
                <a16:creationId xmlns:a16="http://schemas.microsoft.com/office/drawing/2014/main" id="{F0C6D300-1778-EF91-9D1B-D4042E922E11}"/>
              </a:ext>
            </a:extLst>
          </p:cNvPr>
          <p:cNvPicPr>
            <a:picLocks noChangeAspect="1"/>
          </p:cNvPicPr>
          <p:nvPr/>
        </p:nvPicPr>
        <p:blipFill>
          <a:blip r:embed="rId3"/>
          <a:stretch>
            <a:fillRect/>
          </a:stretch>
        </p:blipFill>
        <p:spPr>
          <a:xfrm>
            <a:off x="6500391" y="268210"/>
            <a:ext cx="4712732" cy="1422478"/>
          </a:xfrm>
          <a:prstGeom prst="rect">
            <a:avLst/>
          </a:prstGeom>
        </p:spPr>
      </p:pic>
    </p:spTree>
    <p:extLst>
      <p:ext uri="{BB962C8B-B14F-4D97-AF65-F5344CB8AC3E}">
        <p14:creationId xmlns:p14="http://schemas.microsoft.com/office/powerpoint/2010/main" val="10929959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D8C421-E16D-F0DF-1915-CAE8A33D913D}"/>
              </a:ext>
            </a:extLst>
          </p:cNvPr>
          <p:cNvSpPr txBox="1"/>
          <p:nvPr/>
        </p:nvSpPr>
        <p:spPr>
          <a:xfrm>
            <a:off x="9331571" y="612844"/>
            <a:ext cx="2661138" cy="3970318"/>
          </a:xfrm>
          <a:prstGeom prst="rect">
            <a:avLst/>
          </a:prstGeom>
          <a:noFill/>
        </p:spPr>
        <p:txBody>
          <a:bodyPr wrap="square" rtlCol="0">
            <a:spAutoFit/>
          </a:bodyPr>
          <a:lstStyle/>
          <a:p>
            <a:r>
              <a:rPr lang="en-US" dirty="0">
                <a:latin typeface="Calibri Light" panose="020F0302020204030204" pitchFamily="34" charset="0"/>
                <a:ea typeface="Calibri Light" panose="020F0302020204030204" pitchFamily="34" charset="0"/>
                <a:cs typeface="Calibri Light" panose="020F0302020204030204" pitchFamily="34" charset="0"/>
              </a:rPr>
              <a:t>As a percentage of state income, Indiana ranks 12</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dirty="0">
                <a:latin typeface="Calibri Light" panose="020F0302020204030204" pitchFamily="34" charset="0"/>
                <a:ea typeface="Calibri Light" panose="020F0302020204030204" pitchFamily="34" charset="0"/>
                <a:cs typeface="Calibri Light" panose="020F0302020204030204" pitchFamily="34" charset="0"/>
              </a:rPr>
              <a:t> lowest (40</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dirty="0">
                <a:latin typeface="Calibri Light" panose="020F0302020204030204" pitchFamily="34" charset="0"/>
                <a:ea typeface="Calibri Light" panose="020F0302020204030204" pitchFamily="34" charset="0"/>
                <a:cs typeface="Calibri Light" panose="020F0302020204030204" pitchFamily="34" charset="0"/>
              </a:rPr>
              <a:t> highest) among the states and DC.</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The ranking changes because Indiana’s income is lower than the U.S. median, and Indiana’s business property taxes a somewhat higher than its homeowner taxes, relative to other states.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2" name="Picture 1">
            <a:extLst>
              <a:ext uri="{FF2B5EF4-FFF2-40B4-BE49-F238E27FC236}">
                <a16:creationId xmlns:a16="http://schemas.microsoft.com/office/drawing/2014/main" id="{D63605BC-B3B2-0B7C-849D-E15B6C8E2F72}"/>
              </a:ext>
            </a:extLst>
          </p:cNvPr>
          <p:cNvPicPr>
            <a:picLocks noChangeAspect="1"/>
          </p:cNvPicPr>
          <p:nvPr/>
        </p:nvPicPr>
        <p:blipFill>
          <a:blip r:embed="rId2"/>
          <a:stretch>
            <a:fillRect/>
          </a:stretch>
        </p:blipFill>
        <p:spPr>
          <a:xfrm>
            <a:off x="377190" y="279654"/>
            <a:ext cx="8676132" cy="6298692"/>
          </a:xfrm>
          <a:prstGeom prst="rect">
            <a:avLst/>
          </a:prstGeom>
        </p:spPr>
      </p:pic>
    </p:spTree>
    <p:extLst>
      <p:ext uri="{BB962C8B-B14F-4D97-AF65-F5344CB8AC3E}">
        <p14:creationId xmlns:p14="http://schemas.microsoft.com/office/powerpoint/2010/main" val="4288193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FEB3A2-583E-01DD-CD16-E07B9F30E0AA}"/>
              </a:ext>
            </a:extLst>
          </p:cNvPr>
          <p:cNvGraphicFramePr>
            <a:graphicFrameLocks noGrp="1"/>
          </p:cNvGraphicFramePr>
          <p:nvPr>
            <p:extLst>
              <p:ext uri="{D42A27DB-BD31-4B8C-83A1-F6EECF244321}">
                <p14:modId xmlns:p14="http://schemas.microsoft.com/office/powerpoint/2010/main" val="2056740046"/>
              </p:ext>
            </p:extLst>
          </p:nvPr>
        </p:nvGraphicFramePr>
        <p:xfrm>
          <a:off x="512064" y="1609344"/>
          <a:ext cx="8253234" cy="4445599"/>
        </p:xfrm>
        <a:graphic>
          <a:graphicData uri="http://schemas.openxmlformats.org/drawingml/2006/table">
            <a:tbl>
              <a:tblPr firstRow="1" lastRow="1" bandRow="1">
                <a:tableStyleId>{00A15C55-8517-42AA-B614-E9B94910E393}</a:tableStyleId>
              </a:tblPr>
              <a:tblGrid>
                <a:gridCol w="1892808">
                  <a:extLst>
                    <a:ext uri="{9D8B030D-6E8A-4147-A177-3AD203B41FA5}">
                      <a16:colId xmlns:a16="http://schemas.microsoft.com/office/drawing/2014/main" val="752408737"/>
                    </a:ext>
                  </a:extLst>
                </a:gridCol>
                <a:gridCol w="1408486">
                  <a:extLst>
                    <a:ext uri="{9D8B030D-6E8A-4147-A177-3AD203B41FA5}">
                      <a16:colId xmlns:a16="http://schemas.microsoft.com/office/drawing/2014/main" val="2732441597"/>
                    </a:ext>
                  </a:extLst>
                </a:gridCol>
                <a:gridCol w="1237985">
                  <a:extLst>
                    <a:ext uri="{9D8B030D-6E8A-4147-A177-3AD203B41FA5}">
                      <a16:colId xmlns:a16="http://schemas.microsoft.com/office/drawing/2014/main" val="378543472"/>
                    </a:ext>
                  </a:extLst>
                </a:gridCol>
                <a:gridCol w="1237985">
                  <a:extLst>
                    <a:ext uri="{9D8B030D-6E8A-4147-A177-3AD203B41FA5}">
                      <a16:colId xmlns:a16="http://schemas.microsoft.com/office/drawing/2014/main" val="3843816958"/>
                    </a:ext>
                  </a:extLst>
                </a:gridCol>
                <a:gridCol w="1237985">
                  <a:extLst>
                    <a:ext uri="{9D8B030D-6E8A-4147-A177-3AD203B41FA5}">
                      <a16:colId xmlns:a16="http://schemas.microsoft.com/office/drawing/2014/main" val="318618851"/>
                    </a:ext>
                  </a:extLst>
                </a:gridCol>
                <a:gridCol w="1237985">
                  <a:extLst>
                    <a:ext uri="{9D8B030D-6E8A-4147-A177-3AD203B41FA5}">
                      <a16:colId xmlns:a16="http://schemas.microsoft.com/office/drawing/2014/main" val="565088291"/>
                    </a:ext>
                  </a:extLst>
                </a:gridCol>
              </a:tblGrid>
              <a:tr h="965617">
                <a:tc>
                  <a:txBody>
                    <a:bodyPr/>
                    <a:lstStyle/>
                    <a:p>
                      <a:pPr algn="r" fontAlgn="b"/>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gridSpan="3">
                  <a:txBody>
                    <a:bodyPr/>
                    <a:lstStyle/>
                    <a:p>
                      <a:pPr algn="ctr" fontAlgn="b"/>
                      <a:r>
                        <a:rPr lang="en-US" sz="24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35% Supplemental Deduction</a:t>
                      </a:r>
                    </a:p>
                  </a:txBody>
                  <a:tcPr marL="9525" marR="9525" marT="9525" marB="0" anchor="b"/>
                </a:tc>
                <a:tc hMerge="1">
                  <a:txBody>
                    <a:bodyPr/>
                    <a:lstStyle/>
                    <a:p>
                      <a:pPr algn="ctr" fontAlgn="b"/>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hMerge="1">
                  <a:txBody>
                    <a:bodyPr/>
                    <a:lstStyle/>
                    <a:p>
                      <a:pPr algn="ctr" fontAlgn="b"/>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gridSpan="2">
                  <a:txBody>
                    <a:bodyPr/>
                    <a:lstStyle/>
                    <a:p>
                      <a:pPr algn="ctr" fontAlgn="b"/>
                      <a:r>
                        <a:rPr lang="en-US" sz="24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40% Supplemental Deduction</a:t>
                      </a:r>
                    </a:p>
                  </a:txBody>
                  <a:tcPr marL="9525" marR="9525" marT="9525" marB="0" anchor="b"/>
                </a:tc>
                <a:tc hMerge="1">
                  <a:txBody>
                    <a:bodyPr/>
                    <a:lstStyle/>
                    <a:p>
                      <a:pPr algn="ctr" fontAlgn="b"/>
                      <a:endParaRPr lang="en-US" sz="24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629957484"/>
                  </a:ext>
                </a:extLst>
              </a:tr>
              <a:tr h="469991">
                <a:tc>
                  <a:txBody>
                    <a:bodyPr/>
                    <a:lstStyle/>
                    <a:p>
                      <a:pPr algn="r" fontAlgn="b"/>
                      <a:endParaRPr lang="en-US" sz="24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2023</a:t>
                      </a:r>
                    </a:p>
                  </a:txBody>
                  <a:tcPr marL="9525" marR="9525" marT="9525" marB="0" anchor="b"/>
                </a:tc>
                <a:tc>
                  <a:txBody>
                    <a:bodyPr/>
                    <a:lstStyle/>
                    <a:p>
                      <a:pPr algn="ctr" fontAlgn="b"/>
                      <a:r>
                        <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2024</a:t>
                      </a:r>
                    </a:p>
                  </a:txBody>
                  <a:tcPr marL="9525" marR="9525" marT="9525" marB="0" anchor="b"/>
                </a:tc>
                <a:tc>
                  <a:txBody>
                    <a:bodyPr/>
                    <a:lstStyle/>
                    <a:p>
                      <a:pPr algn="ctr" fontAlgn="b"/>
                      <a:r>
                        <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Pct </a:t>
                      </a:r>
                      <a:r>
                        <a:rPr lang="en-US" sz="2000" b="1" i="0" u="none" strike="noStrike" dirty="0" err="1">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Chg</a:t>
                      </a:r>
                      <a:endPar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ctr" fontAlgn="b"/>
                      <a:r>
                        <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2024</a:t>
                      </a:r>
                    </a:p>
                  </a:txBody>
                  <a:tcPr marL="9525" marR="9525" marT="9525" marB="0" anchor="b"/>
                </a:tc>
                <a:tc>
                  <a:txBody>
                    <a:bodyPr/>
                    <a:lstStyle/>
                    <a:p>
                      <a:pPr algn="ctr" fontAlgn="b"/>
                      <a:r>
                        <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Pct </a:t>
                      </a:r>
                      <a:r>
                        <a:rPr lang="en-US" sz="2000" b="1" i="0" u="none" strike="noStrike" dirty="0" err="1">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Chg</a:t>
                      </a:r>
                      <a:endParaRPr lang="en-US" sz="2000" b="1"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680450197"/>
                  </a:ext>
                </a:extLst>
              </a:tr>
              <a:tr h="533491">
                <a:tc>
                  <a:txBody>
                    <a:bodyPr/>
                    <a:lstStyle/>
                    <a:p>
                      <a:pPr algn="l"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Gross Assessed Value</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220,000 </a:t>
                      </a:r>
                    </a:p>
                  </a:txBody>
                  <a:tcPr marL="9525" marR="9525" marT="9525" marB="0" anchor="b"/>
                </a:tc>
                <a:tc>
                  <a:txBody>
                    <a:bodyPr/>
                    <a:lstStyle/>
                    <a:p>
                      <a:pPr algn="r"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242,000 </a:t>
                      </a:r>
                    </a:p>
                  </a:txBody>
                  <a:tcPr marL="9525" marR="9525" marT="9525" marB="0" anchor="b"/>
                </a:tc>
                <a:tc>
                  <a:txBody>
                    <a:bodyPr/>
                    <a:lstStyle/>
                    <a:p>
                      <a:pPr algn="ct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10.0%</a:t>
                      </a:r>
                    </a:p>
                  </a:txBody>
                  <a:tcPr marL="9525" marR="9525" marT="9525" marB="0" anchor="b"/>
                </a:tc>
                <a:tc>
                  <a:txBody>
                    <a:bodyPr/>
                    <a:lstStyle/>
                    <a:p>
                      <a:pPr algn="r"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242,000 </a:t>
                      </a:r>
                    </a:p>
                  </a:txBody>
                  <a:tcPr marL="9525" marR="9525" marT="9525" marB="0" anchor="b"/>
                </a:tc>
                <a:tc>
                  <a:txBody>
                    <a:bodyPr/>
                    <a:lstStyle/>
                    <a:p>
                      <a:pPr algn="ct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10.0%</a:t>
                      </a:r>
                    </a:p>
                  </a:txBody>
                  <a:tcPr marL="9525" marR="9525" marT="9525" marB="0" anchor="b"/>
                </a:tc>
                <a:extLst>
                  <a:ext uri="{0D108BD9-81ED-4DB2-BD59-A6C34878D82A}">
                    <a16:rowId xmlns:a16="http://schemas.microsoft.com/office/drawing/2014/main" val="2952463374"/>
                  </a:ext>
                </a:extLst>
              </a:tr>
              <a:tr h="533491">
                <a:tc>
                  <a:txBody>
                    <a:bodyPr/>
                    <a:lstStyle/>
                    <a:p>
                      <a:pPr algn="l"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Standard Deduction</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48,000 </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48,000</a:t>
                      </a:r>
                    </a:p>
                  </a:txBody>
                  <a:tcPr marL="9525" marR="9525" marT="9525" marB="0" anchor="b"/>
                </a:tc>
                <a:tc>
                  <a:txBody>
                    <a:bodyPr/>
                    <a:lstStyle/>
                    <a:p>
                      <a:pPr algn="ctr" fontAlgn="b"/>
                      <a:endPar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r"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48,000 </a:t>
                      </a:r>
                    </a:p>
                  </a:txBody>
                  <a:tcPr marL="9525" marR="9525" marT="9525" marB="0" anchor="b"/>
                </a:tc>
                <a:tc>
                  <a:txBody>
                    <a:bodyPr/>
                    <a:lstStyle/>
                    <a:p>
                      <a:pPr algn="ctr" fontAlgn="b"/>
                      <a:endPar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1808989625"/>
                  </a:ext>
                </a:extLst>
              </a:tr>
              <a:tr h="533491">
                <a:tc>
                  <a:txBody>
                    <a:bodyPr/>
                    <a:lstStyle/>
                    <a:p>
                      <a:pPr algn="l"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Remainder</a:t>
                      </a:r>
                    </a:p>
                  </a:txBody>
                  <a:tcPr marL="9525" marR="9525" marT="9525" marB="0" anchor="b"/>
                </a:tc>
                <a:tc>
                  <a:txBody>
                    <a:bodyPr/>
                    <a:lstStyle/>
                    <a:p>
                      <a:pPr algn="r"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172,000 </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194,000</a:t>
                      </a:r>
                    </a:p>
                  </a:txBody>
                  <a:tcPr marL="9525" marR="9525" marT="9525" marB="0" anchor="b"/>
                </a:tc>
                <a:tc>
                  <a:txBody>
                    <a:bodyPr/>
                    <a:lstStyle/>
                    <a:p>
                      <a:pPr algn="ctr" fontAlgn="b"/>
                      <a:endPar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194,000 </a:t>
                      </a:r>
                    </a:p>
                  </a:txBody>
                  <a:tcPr marL="9525" marR="9525" marT="9525" marB="0" anchor="b"/>
                </a:tc>
                <a:tc>
                  <a:txBody>
                    <a:bodyPr/>
                    <a:lstStyle/>
                    <a:p>
                      <a:pPr algn="ctr" fontAlgn="b"/>
                      <a:endPar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extLst>
                  <a:ext uri="{0D108BD9-81ED-4DB2-BD59-A6C34878D82A}">
                    <a16:rowId xmlns:a16="http://schemas.microsoft.com/office/drawing/2014/main" val="2276061551"/>
                  </a:ext>
                </a:extLst>
              </a:tr>
              <a:tr h="533491">
                <a:tc>
                  <a:txBody>
                    <a:bodyPr/>
                    <a:lstStyle/>
                    <a:p>
                      <a:pPr algn="l" fontAlgn="b"/>
                      <a:r>
                        <a:rPr lang="en-US" sz="2000" b="0" i="0" u="none" strike="noStrike">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Supplemental Deduction</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60,200 </a:t>
                      </a: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67,900</a:t>
                      </a:r>
                    </a:p>
                  </a:txBody>
                  <a:tcPr marL="9525" marR="9525" marT="9525" marB="0" anchor="b">
                    <a:solidFill>
                      <a:srgbClr val="D3D9ED"/>
                    </a:solidFill>
                  </a:tcPr>
                </a:tc>
                <a:tc>
                  <a:txBody>
                    <a:bodyPr/>
                    <a:lstStyle/>
                    <a:p>
                      <a:pPr algn="ctr" fontAlgn="b"/>
                      <a:endPar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txBody>
                  <a:tcPr marL="9525" marR="9525" marT="9525" marB="0" anchor="b"/>
                </a:tc>
                <a:tc>
                  <a:txBody>
                    <a:bodyPr/>
                    <a:lstStyle/>
                    <a:p>
                      <a:pPr algn="r" fontAlgn="b"/>
                      <a:r>
                        <a:rPr lang="en-US" sz="2000" b="0" i="0" u="none" strike="noStrike"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77,600 </a:t>
                      </a:r>
                    </a:p>
                  </a:txBody>
                  <a:tcPr marL="9525" marR="9525" marT="9525" marB="0" anchor="b">
                    <a:solidFill>
                      <a:srgbClr val="D3D9ED"/>
                    </a:solidFill>
                  </a:tcPr>
                </a:tc>
                <a:tc>
                  <a:txBody>
                    <a:bodyPr/>
                    <a:lstStyle/>
                    <a:p>
                      <a:pPr algn="ctr" fontAlgn="b"/>
                      <a:r>
                        <a:rPr lang="en-US" sz="2000" b="1" i="0" u="none" strike="noStrike"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28.9%</a:t>
                      </a:r>
                    </a:p>
                  </a:txBody>
                  <a:tcPr marL="9525" marR="9525" marT="9525" marB="0" anchor="b"/>
                </a:tc>
                <a:extLst>
                  <a:ext uri="{0D108BD9-81ED-4DB2-BD59-A6C34878D82A}">
                    <a16:rowId xmlns:a16="http://schemas.microsoft.com/office/drawing/2014/main" val="3456389268"/>
                  </a:ext>
                </a:extLst>
              </a:tr>
              <a:tr h="533491">
                <a:tc>
                  <a:txBody>
                    <a:bodyPr/>
                    <a:lstStyle/>
                    <a:p>
                      <a:pPr algn="l" fontAlgn="b"/>
                      <a:r>
                        <a:rPr lang="en-US" sz="20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Net Assessed Value</a:t>
                      </a:r>
                    </a:p>
                  </a:txBody>
                  <a:tcPr marL="9525" marR="9525" marT="9525" marB="0" anchor="b"/>
                </a:tc>
                <a:tc>
                  <a:txBody>
                    <a:bodyPr/>
                    <a:lstStyle/>
                    <a:p>
                      <a:pPr algn="r" fontAlgn="b"/>
                      <a:r>
                        <a:rPr lang="en-US" sz="20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      111,800 </a:t>
                      </a:r>
                    </a:p>
                  </a:txBody>
                  <a:tcPr marL="9525" marR="9525" marT="9525" marB="0" anchor="b"/>
                </a:tc>
                <a:tc>
                  <a:txBody>
                    <a:bodyPr/>
                    <a:lstStyle/>
                    <a:p>
                      <a:pPr algn="r" fontAlgn="b"/>
                      <a:r>
                        <a:rPr lang="en-US" sz="20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126,100</a:t>
                      </a:r>
                    </a:p>
                  </a:txBody>
                  <a:tcPr marL="9525" marR="9525" marT="9525" marB="0" anchor="b"/>
                </a:tc>
                <a:tc>
                  <a:txBody>
                    <a:bodyPr/>
                    <a:lstStyle/>
                    <a:p>
                      <a:pPr algn="ctr" fontAlgn="b"/>
                      <a:r>
                        <a:rPr lang="en-US" sz="2800" b="1" i="0" u="none" strike="noStrike"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12.8%</a:t>
                      </a:r>
                    </a:p>
                  </a:txBody>
                  <a:tcPr marL="9525" marR="9525" marT="9525" marB="0" anchor="b">
                    <a:solidFill>
                      <a:srgbClr val="FFFF00"/>
                    </a:solidFill>
                  </a:tcPr>
                </a:tc>
                <a:tc>
                  <a:txBody>
                    <a:bodyPr/>
                    <a:lstStyle/>
                    <a:p>
                      <a:pPr algn="r" fontAlgn="b"/>
                      <a:r>
                        <a:rPr lang="en-US" sz="2000" b="1" i="0" u="none" strike="noStrike" dirty="0">
                          <a:solidFill>
                            <a:schemeClr val="bg1"/>
                          </a:solidFill>
                          <a:effectLst/>
                          <a:latin typeface="Calibri Light" panose="020F0302020204030204" pitchFamily="34" charset="0"/>
                          <a:ea typeface="Calibri Light" panose="020F0302020204030204" pitchFamily="34" charset="0"/>
                          <a:cs typeface="Calibri Light" panose="020F0302020204030204" pitchFamily="34" charset="0"/>
                        </a:rPr>
                        <a:t>   116,400 </a:t>
                      </a:r>
                    </a:p>
                  </a:txBody>
                  <a:tcPr marL="9525" marR="9525" marT="9525" marB="0" anchor="b"/>
                </a:tc>
                <a:tc>
                  <a:txBody>
                    <a:bodyPr/>
                    <a:lstStyle/>
                    <a:p>
                      <a:pPr algn="ctr" fontAlgn="b"/>
                      <a:r>
                        <a:rPr lang="en-US" sz="2800" b="1" i="0" u="none" strike="noStrike"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4.1%</a:t>
                      </a:r>
                    </a:p>
                  </a:txBody>
                  <a:tcPr marL="9525" marR="9525" marT="9525" marB="0" anchor="b">
                    <a:solidFill>
                      <a:srgbClr val="FFFF00"/>
                    </a:solidFill>
                  </a:tcPr>
                </a:tc>
                <a:extLst>
                  <a:ext uri="{0D108BD9-81ED-4DB2-BD59-A6C34878D82A}">
                    <a16:rowId xmlns:a16="http://schemas.microsoft.com/office/drawing/2014/main" val="2347344099"/>
                  </a:ext>
                </a:extLst>
              </a:tr>
            </a:tbl>
          </a:graphicData>
        </a:graphic>
      </p:graphicFrame>
      <p:sp>
        <p:nvSpPr>
          <p:cNvPr id="3" name="Title 2">
            <a:extLst>
              <a:ext uri="{FF2B5EF4-FFF2-40B4-BE49-F238E27FC236}">
                <a16:creationId xmlns:a16="http://schemas.microsoft.com/office/drawing/2014/main" id="{59A9BAB6-A5A3-094C-AF92-E98EE5DF29F2}"/>
              </a:ext>
            </a:extLst>
          </p:cNvPr>
          <p:cNvSpPr>
            <a:spLocks noGrp="1"/>
          </p:cNvSpPr>
          <p:nvPr>
            <p:ph type="title"/>
          </p:nvPr>
        </p:nvSpPr>
        <p:spPr>
          <a:xfrm>
            <a:off x="368808" y="283781"/>
            <a:ext cx="9125712" cy="1325563"/>
          </a:xfrm>
        </p:spPr>
        <p:txBody>
          <a:bodyPr>
            <a:normAutofit fontScale="90000"/>
          </a:bodyPr>
          <a:lstStyle/>
          <a:p>
            <a:pPr algn="ctr"/>
            <a:r>
              <a:rPr lang="en-US"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Effect of the Supplemental Deduction Increase</a:t>
            </a:r>
          </a:p>
        </p:txBody>
      </p:sp>
      <p:sp>
        <p:nvSpPr>
          <p:cNvPr id="4" name="Text Placeholder 7">
            <a:extLst>
              <a:ext uri="{FF2B5EF4-FFF2-40B4-BE49-F238E27FC236}">
                <a16:creationId xmlns:a16="http://schemas.microsoft.com/office/drawing/2014/main" id="{6C035BCE-CB1E-5842-83F1-360CF671A9B1}"/>
              </a:ext>
            </a:extLst>
          </p:cNvPr>
          <p:cNvSpPr txBox="1">
            <a:spLocks/>
          </p:cNvSpPr>
          <p:nvPr/>
        </p:nvSpPr>
        <p:spPr>
          <a:xfrm>
            <a:off x="9076194" y="1390377"/>
            <a:ext cx="2746998" cy="4883531"/>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Suppose a home’s gross AV rises 10% from $220,000 to $242,000.</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With the fixed standard deduction and a 35% supplemental deduction, net AV rises 12.8%.</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The increase in the supplemental deduction to 40% reduces this increase to 4.1%.</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The increase from 35 to 40 is 14.3%.</a:t>
            </a:r>
          </a:p>
          <a:p>
            <a:pPr marL="0" indent="0">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The reduction in net AV growth is between 8 and 10 percentage points for most home values and gross AV growth rates.</a:t>
            </a:r>
          </a:p>
          <a:p>
            <a:pPr marL="0" indent="0">
              <a:buNone/>
            </a:pPr>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a:p>
            <a:endParaRPr lang="en-US" sz="20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27493038"/>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6B28A8-72BA-4655-72D1-B0C253D6935C}"/>
              </a:ext>
            </a:extLst>
          </p:cNvPr>
          <p:cNvSpPr>
            <a:spLocks noGrp="1"/>
          </p:cNvSpPr>
          <p:nvPr>
            <p:ph idx="1"/>
          </p:nvPr>
        </p:nvSpPr>
        <p:spPr>
          <a:xfrm>
            <a:off x="609600" y="1417638"/>
            <a:ext cx="10972800" cy="4983670"/>
          </a:xfrm>
          <a:solidFill>
            <a:schemeClr val="bg1"/>
          </a:solidFill>
        </p:spPr>
        <p:txBody>
          <a:bodyPr/>
          <a:lstStyle/>
          <a:p>
            <a:r>
              <a:rPr lang="en-US" sz="2200" dirty="0"/>
              <a:t>Suppose levies in funds under the maximum levy rise 4%, debt rates remain constant, so levies rise at the net AV increase of 5.9%, and operating referendum levies rise 3%.</a:t>
            </a:r>
          </a:p>
          <a:p>
            <a:r>
              <a:rPr lang="en-US" sz="2200" dirty="0"/>
              <a:t>Overall levies would increase about </a:t>
            </a:r>
            <a:r>
              <a:rPr lang="en-US" sz="2200" dirty="0">
                <a:solidFill>
                  <a:srgbClr val="C00000"/>
                </a:solidFill>
              </a:rPr>
              <a:t>4.5%</a:t>
            </a:r>
            <a:r>
              <a:rPr lang="en-US" sz="2200" dirty="0"/>
              <a:t>.</a:t>
            </a:r>
          </a:p>
          <a:p>
            <a:r>
              <a:rPr lang="en-US" sz="2200" dirty="0"/>
              <a:t>With net AV rising </a:t>
            </a:r>
            <a:r>
              <a:rPr lang="en-US" sz="2200" dirty="0">
                <a:solidFill>
                  <a:srgbClr val="C00000"/>
                </a:solidFill>
              </a:rPr>
              <a:t>5.9%</a:t>
            </a:r>
            <a:r>
              <a:rPr lang="en-US" sz="2200" dirty="0"/>
              <a:t>, average tax rates would fall about </a:t>
            </a:r>
            <a:r>
              <a:rPr lang="en-US" sz="2200" dirty="0">
                <a:solidFill>
                  <a:srgbClr val="C00000"/>
                </a:solidFill>
              </a:rPr>
              <a:t>1.4%</a:t>
            </a:r>
            <a:r>
              <a:rPr lang="en-US" sz="2200" dirty="0"/>
              <a:t>.</a:t>
            </a:r>
          </a:p>
          <a:p>
            <a:r>
              <a:rPr lang="en-US" sz="2200" dirty="0"/>
              <a:t>Lower rates will make fewer taxpayers eligible for Circuit Breaker cap credits.</a:t>
            </a:r>
          </a:p>
          <a:p>
            <a:r>
              <a:rPr lang="en-US" sz="2200" dirty="0"/>
              <a:t>With the small net AV increases, 2024 homestead tax bills would rise by about </a:t>
            </a:r>
            <a:r>
              <a:rPr lang="en-US" sz="2200" dirty="0">
                <a:solidFill>
                  <a:srgbClr val="C00000"/>
                </a:solidFill>
              </a:rPr>
              <a:t>2%</a:t>
            </a:r>
            <a:r>
              <a:rPr lang="en-US" sz="2200" dirty="0"/>
              <a:t>, before tax cap credits.  Compare to an estimated 17% tax bill rise this year.</a:t>
            </a:r>
          </a:p>
          <a:p>
            <a:r>
              <a:rPr lang="en-US" sz="2200" dirty="0"/>
              <a:t>Business tax bill increases should be modest as well.</a:t>
            </a:r>
          </a:p>
          <a:p>
            <a:r>
              <a:rPr lang="en-US" sz="2200" dirty="0"/>
              <a:t>Non-homestead residential tax bill increases could be near 10%, while farmland tax bill increases could exceed 20%.  </a:t>
            </a:r>
          </a:p>
          <a:p>
            <a:endParaRPr lang="en-US" sz="2200" dirty="0"/>
          </a:p>
          <a:p>
            <a:endParaRPr lang="en-US" sz="2200" dirty="0">
              <a:solidFill>
                <a:srgbClr val="C00000"/>
              </a:solidFill>
            </a:endParaRPr>
          </a:p>
          <a:p>
            <a:endParaRPr lang="en-US" sz="2200" dirty="0">
              <a:solidFill>
                <a:srgbClr val="C00000"/>
              </a:solidFill>
            </a:endParaRPr>
          </a:p>
        </p:txBody>
      </p:sp>
      <p:sp>
        <p:nvSpPr>
          <p:cNvPr id="2" name="Title 1">
            <a:extLst>
              <a:ext uri="{FF2B5EF4-FFF2-40B4-BE49-F238E27FC236}">
                <a16:creationId xmlns:a16="http://schemas.microsoft.com/office/drawing/2014/main" id="{8A88391A-0CF8-6436-16C0-37BC051DE452}"/>
              </a:ext>
            </a:extLst>
          </p:cNvPr>
          <p:cNvSpPr>
            <a:spLocks noGrp="1"/>
          </p:cNvSpPr>
          <p:nvPr>
            <p:ph type="title"/>
          </p:nvPr>
        </p:nvSpPr>
        <p:spPr/>
        <p:txBody>
          <a:bodyPr>
            <a:normAutofit/>
          </a:bodyPr>
          <a:lstStyle/>
          <a:p>
            <a:r>
              <a:rPr lang="en-US" dirty="0">
                <a:solidFill>
                  <a:schemeClr val="tx1"/>
                </a:solidFill>
                <a:effectLst/>
                <a:latin typeface="Calibri Light" panose="020F0302020204030204" pitchFamily="34" charset="0"/>
                <a:ea typeface="Calibri Light" panose="020F0302020204030204" pitchFamily="34" charset="0"/>
                <a:cs typeface="Calibri Light" panose="020F0302020204030204" pitchFamily="34" charset="0"/>
              </a:rPr>
              <a:t>Net AV, Levies and Rates in 2024: Some Guesswork</a:t>
            </a:r>
          </a:p>
        </p:txBody>
      </p:sp>
    </p:spTree>
    <p:extLst>
      <p:ext uri="{BB962C8B-B14F-4D97-AF65-F5344CB8AC3E}">
        <p14:creationId xmlns:p14="http://schemas.microsoft.com/office/powerpoint/2010/main" val="4163475934"/>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89CF3-80AF-7191-F638-669038D4D638}"/>
              </a:ext>
            </a:extLst>
          </p:cNvPr>
          <p:cNvSpPr>
            <a:spLocks noGrp="1"/>
          </p:cNvSpPr>
          <p:nvPr>
            <p:ph idx="1"/>
          </p:nvPr>
        </p:nvSpPr>
        <p:spPr/>
        <p:txBody>
          <a:bodyPr>
            <a:normAutofit fontScale="92500" lnSpcReduction="10000"/>
          </a:bodyPr>
          <a:lstStyle/>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Property value increases continued in 2022, which affected assessments in 2023 and will affect tax bills in 2024.</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Certified net assessed values have increased 5.9% in total.  Homestead and business increases are less.  Net AV in the 2% category shows a bigger increase, with farmland likely to increase the most.</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Levies will rise less in 2024 than in 2023, because of tighter state limits on levy growth, and slower growth in net AV.</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The increase in the supplemental deduction from 35% to 40% probably cut homestead net AV growth by 8 to 10 percentage points, to 3.6%.</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Average homeowner tax bill increases in 2024 likely will be modest, much less than in 2023.</a:t>
            </a:r>
          </a:p>
          <a:p>
            <a:pPr>
              <a:buFont typeface="Courier New" panose="02070309020205020404" pitchFamily="49" charset="0"/>
              <a:buChar char="o"/>
            </a:pPr>
            <a:r>
              <a:rPr lang="en-US" dirty="0">
                <a:latin typeface="Calibri Light" panose="020F0302020204030204" pitchFamily="34" charset="0"/>
                <a:ea typeface="Calibri Light" panose="020F0302020204030204" pitchFamily="34" charset="0"/>
                <a:cs typeface="Calibri Light" panose="020F0302020204030204" pitchFamily="34" charset="0"/>
              </a:rPr>
              <a:t>Farmland tax bills are likely to increase substantially.</a:t>
            </a:r>
          </a:p>
          <a:p>
            <a:pPr>
              <a:buFont typeface="Courier New" panose="02070309020205020404" pitchFamily="49" charset="0"/>
              <a:buChar char="o"/>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FC33C092-0703-8300-7911-3C9EA3FDC164}"/>
              </a:ext>
            </a:extLst>
          </p:cNvPr>
          <p:cNvSpPr>
            <a:spLocks noGrp="1"/>
          </p:cNvSpPr>
          <p:nvPr>
            <p:ph type="title"/>
          </p:nvPr>
        </p:nvSpPr>
        <p:spPr/>
        <p:txBody>
          <a:bodyPr/>
          <a:lstStyle/>
          <a:p>
            <a:r>
              <a:rPr lang="en-US" dirty="0">
                <a:solidFill>
                  <a:schemeClr val="tx1"/>
                </a:solidFill>
                <a:effectLst/>
              </a:rPr>
              <a:t>What Might Happen in Pay-2024?</a:t>
            </a:r>
          </a:p>
        </p:txBody>
      </p:sp>
    </p:spTree>
    <p:extLst>
      <p:ext uri="{BB962C8B-B14F-4D97-AF65-F5344CB8AC3E}">
        <p14:creationId xmlns:p14="http://schemas.microsoft.com/office/powerpoint/2010/main" val="902899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ABB9D-EAA3-5D0A-F86B-B9EBE7E39F2E}"/>
              </a:ext>
            </a:extLst>
          </p:cNvPr>
          <p:cNvSpPr>
            <a:spLocks noGrp="1"/>
          </p:cNvSpPr>
          <p:nvPr>
            <p:ph type="ctrTitle"/>
          </p:nvPr>
        </p:nvSpPr>
        <p:spPr/>
        <p:txBody>
          <a:bodyPr>
            <a:noAutofit/>
          </a:bodyPr>
          <a:lstStyle/>
          <a:p>
            <a:r>
              <a:rPr lang="en-US" sz="4000" i="0" dirty="0">
                <a:solidFill>
                  <a:srgbClr val="000000"/>
                </a:solidFill>
                <a:effectLst/>
                <a:latin typeface="Calibri" panose="020F0502020204030204" pitchFamily="34" charset="0"/>
              </a:rPr>
              <a:t>What Happened with Indiana Property Taxes in Pay-23—and Will it Happen Again?</a:t>
            </a:r>
            <a:r>
              <a:rPr lang="en-US" sz="4000" dirty="0"/>
              <a:t> </a:t>
            </a:r>
            <a:br>
              <a:rPr lang="en-US" sz="4000" dirty="0"/>
            </a:br>
            <a:br>
              <a:rPr lang="en-US" sz="4000" dirty="0"/>
            </a:br>
            <a:endParaRPr lang="en-US" sz="4000" dirty="0"/>
          </a:p>
        </p:txBody>
      </p:sp>
      <p:sp>
        <p:nvSpPr>
          <p:cNvPr id="3" name="Subtitle 2">
            <a:extLst>
              <a:ext uri="{FF2B5EF4-FFF2-40B4-BE49-F238E27FC236}">
                <a16:creationId xmlns:a16="http://schemas.microsoft.com/office/drawing/2014/main" id="{2177401B-7746-3471-F545-4207808E939C}"/>
              </a:ext>
            </a:extLst>
          </p:cNvPr>
          <p:cNvSpPr>
            <a:spLocks noGrp="1"/>
          </p:cNvSpPr>
          <p:nvPr>
            <p:ph type="subTitle" idx="1"/>
          </p:nvPr>
        </p:nvSpPr>
        <p:spPr>
          <a:xfrm>
            <a:off x="914400" y="3081255"/>
            <a:ext cx="10363200" cy="1829760"/>
          </a:xfrm>
        </p:spPr>
        <p:txBody>
          <a:bodyPr>
            <a:normAutofit/>
          </a:bodyPr>
          <a:lstStyle/>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Larry DeBoer</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Professor of Agricultural Economics, Emeritus</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Purdue University</a:t>
            </a:r>
          </a:p>
          <a:p>
            <a:r>
              <a:rPr lang="en-US" sz="24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November 30, 2023</a:t>
            </a:r>
          </a:p>
        </p:txBody>
      </p:sp>
    </p:spTree>
    <p:extLst>
      <p:ext uri="{BB962C8B-B14F-4D97-AF65-F5344CB8AC3E}">
        <p14:creationId xmlns:p14="http://schemas.microsoft.com/office/powerpoint/2010/main" val="282566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D8C421-E16D-F0DF-1915-CAE8A33D913D}"/>
              </a:ext>
            </a:extLst>
          </p:cNvPr>
          <p:cNvSpPr txBox="1"/>
          <p:nvPr/>
        </p:nvSpPr>
        <p:spPr>
          <a:xfrm>
            <a:off x="9331571" y="612844"/>
            <a:ext cx="2661138" cy="4247317"/>
          </a:xfrm>
          <a:prstGeom prst="rect">
            <a:avLst/>
          </a:prstGeom>
          <a:noFill/>
        </p:spPr>
        <p:txBody>
          <a:bodyPr wrap="square" rtlCol="0">
            <a:spAutoFit/>
          </a:bodyPr>
          <a:lstStyle/>
          <a:p>
            <a:r>
              <a:rPr lang="en-US" dirty="0">
                <a:latin typeface="Calibri Light" panose="020F0302020204030204" pitchFamily="34" charset="0"/>
                <a:ea typeface="Calibri Light" panose="020F0302020204030204" pitchFamily="34" charset="0"/>
                <a:cs typeface="Calibri Light" panose="020F0302020204030204" pitchFamily="34" charset="0"/>
              </a:rPr>
              <a:t>Indiana was not always a low property tax state.</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50 years ago, Indiana had the 41</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st</a:t>
            </a:r>
            <a:r>
              <a:rPr lang="en-US" dirty="0">
                <a:latin typeface="Calibri Light" panose="020F0302020204030204" pitchFamily="34" charset="0"/>
                <a:ea typeface="Calibri Light" panose="020F0302020204030204" pitchFamily="34" charset="0"/>
                <a:cs typeface="Calibri Light" panose="020F0302020204030204" pitchFamily="34" charset="0"/>
              </a:rPr>
              <a:t> lowest (11</a:t>
            </a:r>
            <a:r>
              <a:rPr lang="en-US" baseline="30000" dirty="0">
                <a:latin typeface="Calibri Light" panose="020F0302020204030204" pitchFamily="34" charset="0"/>
                <a:ea typeface="Calibri Light" panose="020F0302020204030204" pitchFamily="34" charset="0"/>
                <a:cs typeface="Calibri Light" panose="020F0302020204030204" pitchFamily="34" charset="0"/>
              </a:rPr>
              <a:t>th</a:t>
            </a:r>
            <a:r>
              <a:rPr lang="en-US" dirty="0">
                <a:latin typeface="Calibri Light" panose="020F0302020204030204" pitchFamily="34" charset="0"/>
                <a:ea typeface="Calibri Light" panose="020F0302020204030204" pitchFamily="34" charset="0"/>
                <a:cs typeface="Calibri Light" panose="020F0302020204030204" pitchFamily="34" charset="0"/>
              </a:rPr>
              <a:t> highest) property taxes as a percentage of income in the U.S.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Most states have reduced their property taxes relative to income, but Indiana has reduced them more than all but one other state (South Dakota).</a:t>
            </a:r>
          </a:p>
        </p:txBody>
      </p:sp>
      <p:pic>
        <p:nvPicPr>
          <p:cNvPr id="4" name="Picture 3">
            <a:extLst>
              <a:ext uri="{FF2B5EF4-FFF2-40B4-BE49-F238E27FC236}">
                <a16:creationId xmlns:a16="http://schemas.microsoft.com/office/drawing/2014/main" id="{AA6AC0AE-EC78-E8CA-94C2-FB24A852556E}"/>
              </a:ext>
            </a:extLst>
          </p:cNvPr>
          <p:cNvPicPr>
            <a:picLocks noChangeAspect="1"/>
          </p:cNvPicPr>
          <p:nvPr/>
        </p:nvPicPr>
        <p:blipFill>
          <a:blip r:embed="rId2"/>
          <a:stretch>
            <a:fillRect/>
          </a:stretch>
        </p:blipFill>
        <p:spPr>
          <a:xfrm>
            <a:off x="386334" y="279654"/>
            <a:ext cx="8676132" cy="6298692"/>
          </a:xfrm>
          <a:prstGeom prst="rect">
            <a:avLst/>
          </a:prstGeom>
        </p:spPr>
      </p:pic>
    </p:spTree>
    <p:extLst>
      <p:ext uri="{BB962C8B-B14F-4D97-AF65-F5344CB8AC3E}">
        <p14:creationId xmlns:p14="http://schemas.microsoft.com/office/powerpoint/2010/main" val="4061868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1A20E8-0D8F-3EB3-0346-14B766F94361}"/>
              </a:ext>
            </a:extLst>
          </p:cNvPr>
          <p:cNvPicPr>
            <a:picLocks noChangeAspect="1"/>
          </p:cNvPicPr>
          <p:nvPr/>
        </p:nvPicPr>
        <p:blipFill>
          <a:blip r:embed="rId2"/>
          <a:stretch>
            <a:fillRect/>
          </a:stretch>
        </p:blipFill>
        <p:spPr>
          <a:xfrm>
            <a:off x="502802" y="356382"/>
            <a:ext cx="8677656" cy="6309360"/>
          </a:xfrm>
          <a:prstGeom prst="rect">
            <a:avLst/>
          </a:prstGeom>
        </p:spPr>
      </p:pic>
      <p:sp>
        <p:nvSpPr>
          <p:cNvPr id="5" name="TextBox 4">
            <a:extLst>
              <a:ext uri="{FF2B5EF4-FFF2-40B4-BE49-F238E27FC236}">
                <a16:creationId xmlns:a16="http://schemas.microsoft.com/office/drawing/2014/main" id="{2AE19031-A053-E0AF-27DC-2A8A0B6F85DF}"/>
              </a:ext>
            </a:extLst>
          </p:cNvPr>
          <p:cNvSpPr txBox="1"/>
          <p:nvPr/>
        </p:nvSpPr>
        <p:spPr>
          <a:xfrm>
            <a:off x="9331571" y="279408"/>
            <a:ext cx="2661138" cy="6463308"/>
          </a:xfrm>
          <a:prstGeom prst="rect">
            <a:avLst/>
          </a:prstGeom>
          <a:noFill/>
        </p:spPr>
        <p:txBody>
          <a:bodyPr wrap="square" rtlCol="0">
            <a:spAutoFit/>
          </a:bodyPr>
          <a:lstStyle/>
          <a:p>
            <a:r>
              <a:rPr lang="en-US" dirty="0">
                <a:latin typeface="Calibri Light" panose="020F0302020204030204" pitchFamily="34" charset="0"/>
                <a:ea typeface="Calibri Light" panose="020F0302020204030204" pitchFamily="34" charset="0"/>
                <a:cs typeface="Calibri Light" panose="020F0302020204030204" pitchFamily="34" charset="0"/>
              </a:rPr>
              <a:t>Property taxes rose rapidly from 1951 to 1972.  Otis Bowen’s tax package passed in 1973.</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It reduced property taxes and slowed growth in three ways: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en-US" dirty="0">
                <a:latin typeface="Calibri Light" panose="020F0302020204030204" pitchFamily="34" charset="0"/>
                <a:ea typeface="Calibri Light" panose="020F0302020204030204" pitchFamily="34" charset="0"/>
                <a:cs typeface="Calibri Light" panose="020F0302020204030204" pitchFamily="34" charset="0"/>
              </a:rPr>
              <a:t>Limits on the size and growth of the levy</a:t>
            </a:r>
          </a:p>
          <a:p>
            <a:pPr marL="285750" indent="-285750">
              <a:buFont typeface="Arial" panose="020B0604020202020204" pitchFamily="34" charset="0"/>
              <a:buChar char="•"/>
            </a:pPr>
            <a:r>
              <a:rPr lang="en-US" dirty="0">
                <a:latin typeface="Calibri Light" panose="020F0302020204030204" pitchFamily="34" charset="0"/>
                <a:ea typeface="Calibri Light" panose="020F0302020204030204" pitchFamily="34" charset="0"/>
                <a:cs typeface="Calibri Light" panose="020F0302020204030204" pitchFamily="34" charset="0"/>
              </a:rPr>
              <a:t>Replacing property taxes with sales taxes, moving tax collection from the local to state level</a:t>
            </a:r>
          </a:p>
          <a:p>
            <a:pPr marL="285750" indent="-285750">
              <a:buFont typeface="Arial" panose="020B0604020202020204" pitchFamily="34" charset="0"/>
              <a:buChar char="•"/>
            </a:pPr>
            <a:r>
              <a:rPr lang="en-US" dirty="0">
                <a:latin typeface="Calibri Light" panose="020F0302020204030204" pitchFamily="34" charset="0"/>
                <a:ea typeface="Calibri Light" panose="020F0302020204030204" pitchFamily="34" charset="0"/>
                <a:cs typeface="Calibri Light" panose="020F0302020204030204" pitchFamily="34" charset="0"/>
              </a:rPr>
              <a:t>Creating local income taxes for tax relief and added local revenue.</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Indiana continued to apply these methods for 50 years.</a:t>
            </a:r>
          </a:p>
        </p:txBody>
      </p:sp>
    </p:spTree>
    <p:extLst>
      <p:ext uri="{BB962C8B-B14F-4D97-AF65-F5344CB8AC3E}">
        <p14:creationId xmlns:p14="http://schemas.microsoft.com/office/powerpoint/2010/main" val="399123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657B10-774F-EDC3-1426-5E83E40F2069}"/>
              </a:ext>
            </a:extLst>
          </p:cNvPr>
          <p:cNvPicPr>
            <a:picLocks noChangeAspect="1"/>
          </p:cNvPicPr>
          <p:nvPr/>
        </p:nvPicPr>
        <p:blipFill>
          <a:blip r:embed="rId2"/>
          <a:stretch>
            <a:fillRect/>
          </a:stretch>
        </p:blipFill>
        <p:spPr>
          <a:xfrm>
            <a:off x="397295" y="461890"/>
            <a:ext cx="8677656" cy="6309360"/>
          </a:xfrm>
          <a:prstGeom prst="rect">
            <a:avLst/>
          </a:prstGeom>
        </p:spPr>
      </p:pic>
      <p:sp>
        <p:nvSpPr>
          <p:cNvPr id="3" name="TextBox 2">
            <a:extLst>
              <a:ext uri="{FF2B5EF4-FFF2-40B4-BE49-F238E27FC236}">
                <a16:creationId xmlns:a16="http://schemas.microsoft.com/office/drawing/2014/main" id="{F4FC5008-55F4-038C-3B55-988705FF034D}"/>
              </a:ext>
            </a:extLst>
          </p:cNvPr>
          <p:cNvSpPr txBox="1"/>
          <p:nvPr/>
        </p:nvSpPr>
        <p:spPr>
          <a:xfrm>
            <a:off x="9331571" y="197346"/>
            <a:ext cx="2661138" cy="6463308"/>
          </a:xfrm>
          <a:prstGeom prst="rect">
            <a:avLst/>
          </a:prstGeom>
          <a:noFill/>
        </p:spPr>
        <p:txBody>
          <a:bodyPr wrap="square" rtlCol="0">
            <a:spAutoFit/>
          </a:bodyPr>
          <a:lstStyle/>
          <a:p>
            <a:r>
              <a:rPr lang="en-US" b="1" dirty="0">
                <a:latin typeface="Calibri Light" panose="020F0302020204030204" pitchFamily="34" charset="0"/>
                <a:ea typeface="Calibri Light" panose="020F0302020204030204" pitchFamily="34" charset="0"/>
                <a:cs typeface="Calibri Light" panose="020F0302020204030204" pitchFamily="34" charset="0"/>
              </a:rPr>
              <a:t>Property Tax Controls Reduce Tax Growth</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Property taxes rose much faster than income from 1951-to 1972.</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After property tax replacement credits reduced the tax level, maximum levy controls reduced tax growth.</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Exceptions to controls accumulated during 1981-2007.</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After replacing school general funds with sales taxes, Circuit Breaker caps and a tighter maximum levy formula reduced property tax growth.</a:t>
            </a:r>
          </a:p>
        </p:txBody>
      </p:sp>
    </p:spTree>
    <p:extLst>
      <p:ext uri="{BB962C8B-B14F-4D97-AF65-F5344CB8AC3E}">
        <p14:creationId xmlns:p14="http://schemas.microsoft.com/office/powerpoint/2010/main" val="2150911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E19031-A053-E0AF-27DC-2A8A0B6F85DF}"/>
              </a:ext>
            </a:extLst>
          </p:cNvPr>
          <p:cNvSpPr txBox="1"/>
          <p:nvPr/>
        </p:nvSpPr>
        <p:spPr>
          <a:xfrm>
            <a:off x="9219430" y="434856"/>
            <a:ext cx="2661138" cy="5632311"/>
          </a:xfrm>
          <a:prstGeom prst="rect">
            <a:avLst/>
          </a:prstGeom>
          <a:noFill/>
        </p:spPr>
        <p:txBody>
          <a:bodyPr wrap="square" rtlCol="0">
            <a:spAutoFit/>
          </a:bodyPr>
          <a:lstStyle/>
          <a:p>
            <a:r>
              <a:rPr lang="en-US" sz="1600" b="1" dirty="0">
                <a:latin typeface="Calibri Light" panose="020F0302020204030204" pitchFamily="34" charset="0"/>
                <a:ea typeface="Calibri Light" panose="020F0302020204030204" pitchFamily="34" charset="0"/>
                <a:cs typeface="Calibri Light" panose="020F0302020204030204" pitchFamily="34" charset="0"/>
              </a:rPr>
              <a:t>Sales Taxes Rise to Reduce Property Taxes</a:t>
            </a:r>
          </a:p>
          <a:p>
            <a:endParaRPr lang="en-US" sz="1600" b="1"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The increase from 2% to 4% in 1974 funded property tax replacement credits.</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The increase from 5% to 6% in 2002 funded homestead credits to reduce the effect of reassessment on homeowners.</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The increase in from 6% to 7% 2008 allowed the elimination of the property tax for school general funds (now the education fund).</a:t>
            </a:r>
          </a:p>
          <a:p>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a:p>
            <a:r>
              <a:rPr lang="en-US" sz="1600" dirty="0">
                <a:latin typeface="Calibri Light" panose="020F0302020204030204" pitchFamily="34" charset="0"/>
                <a:ea typeface="Calibri Light" panose="020F0302020204030204" pitchFamily="34" charset="0"/>
                <a:cs typeface="Calibri Light" panose="020F0302020204030204" pitchFamily="34" charset="0"/>
              </a:rPr>
              <a:t>4 percentage points of our 7% sales tax originated with property tax relief.</a:t>
            </a:r>
          </a:p>
        </p:txBody>
      </p:sp>
      <p:pic>
        <p:nvPicPr>
          <p:cNvPr id="2" name="Picture 1">
            <a:extLst>
              <a:ext uri="{FF2B5EF4-FFF2-40B4-BE49-F238E27FC236}">
                <a16:creationId xmlns:a16="http://schemas.microsoft.com/office/drawing/2014/main" id="{A6A59FD6-CC3C-6067-5AA5-4914A55F9DB7}"/>
              </a:ext>
            </a:extLst>
          </p:cNvPr>
          <p:cNvPicPr>
            <a:picLocks noChangeAspect="1"/>
          </p:cNvPicPr>
          <p:nvPr/>
        </p:nvPicPr>
        <p:blipFill>
          <a:blip r:embed="rId2"/>
          <a:stretch>
            <a:fillRect/>
          </a:stretch>
        </p:blipFill>
        <p:spPr>
          <a:xfrm>
            <a:off x="311432" y="279408"/>
            <a:ext cx="8677656" cy="6309360"/>
          </a:xfrm>
          <a:prstGeom prst="rect">
            <a:avLst/>
          </a:prstGeom>
        </p:spPr>
      </p:pic>
    </p:spTree>
    <p:extLst>
      <p:ext uri="{BB962C8B-B14F-4D97-AF65-F5344CB8AC3E}">
        <p14:creationId xmlns:p14="http://schemas.microsoft.com/office/powerpoint/2010/main" val="2278708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148E6C3-A1E8-93AE-54F0-F8BF7E82A65A}"/>
              </a:ext>
            </a:extLst>
          </p:cNvPr>
          <p:cNvPicPr>
            <a:picLocks noChangeAspect="1"/>
          </p:cNvPicPr>
          <p:nvPr/>
        </p:nvPicPr>
        <p:blipFill>
          <a:blip r:embed="rId2"/>
          <a:stretch>
            <a:fillRect/>
          </a:stretch>
        </p:blipFill>
        <p:spPr>
          <a:xfrm>
            <a:off x="479356" y="379827"/>
            <a:ext cx="8677656" cy="6309360"/>
          </a:xfrm>
          <a:prstGeom prst="rect">
            <a:avLst/>
          </a:prstGeom>
        </p:spPr>
      </p:pic>
      <p:sp>
        <p:nvSpPr>
          <p:cNvPr id="3" name="TextBox 2">
            <a:extLst>
              <a:ext uri="{FF2B5EF4-FFF2-40B4-BE49-F238E27FC236}">
                <a16:creationId xmlns:a16="http://schemas.microsoft.com/office/drawing/2014/main" id="{A6CECA98-D25A-2431-366B-F12E5AB99C98}"/>
              </a:ext>
            </a:extLst>
          </p:cNvPr>
          <p:cNvSpPr txBox="1"/>
          <p:nvPr/>
        </p:nvSpPr>
        <p:spPr>
          <a:xfrm>
            <a:off x="9313282" y="197346"/>
            <a:ext cx="2711077" cy="6463308"/>
          </a:xfrm>
          <a:prstGeom prst="rect">
            <a:avLst/>
          </a:prstGeom>
          <a:noFill/>
        </p:spPr>
        <p:txBody>
          <a:bodyPr wrap="square" rtlCol="0">
            <a:spAutoFit/>
          </a:bodyPr>
          <a:lstStyle/>
          <a:p>
            <a:r>
              <a:rPr lang="en-US" b="1" dirty="0">
                <a:latin typeface="Calibri Light" panose="020F0302020204030204" pitchFamily="34" charset="0"/>
                <a:ea typeface="Calibri Light" panose="020F0302020204030204" pitchFamily="34" charset="0"/>
                <a:cs typeface="Calibri Light" panose="020F0302020204030204" pitchFamily="34" charset="0"/>
              </a:rPr>
              <a:t>Local Income Taxes rise to reduce Property Tax Growth</a:t>
            </a:r>
          </a:p>
          <a:p>
            <a:endParaRPr lang="en-US" b="1"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The first local income tax, CAGIT, was adopted by about 1/3 of Indiana counties in 1974.  Most of these counties were rural.  The revenue was used to mainly to reduce property taxes.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COIT was introduced in 1984 and adopted by most of the bigger urban counties. Revenue could be added to budgets.</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a:p>
            <a:r>
              <a:rPr lang="en-US" dirty="0">
                <a:latin typeface="Calibri Light" panose="020F0302020204030204" pitchFamily="34" charset="0"/>
                <a:ea typeface="Calibri Light" panose="020F0302020204030204" pitchFamily="34" charset="0"/>
                <a:cs typeface="Calibri Light" panose="020F0302020204030204" pitchFamily="34" charset="0"/>
              </a:rPr>
              <a:t>Through the 1990’s more income tax options were introduced, more counties adopted, and many increased their rates.</a:t>
            </a:r>
          </a:p>
        </p:txBody>
      </p:sp>
    </p:spTree>
    <p:extLst>
      <p:ext uri="{BB962C8B-B14F-4D97-AF65-F5344CB8AC3E}">
        <p14:creationId xmlns:p14="http://schemas.microsoft.com/office/powerpoint/2010/main" val="2836400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
  <TotalTime>507</TotalTime>
  <Words>2874</Words>
  <Application>Microsoft Office PowerPoint</Application>
  <PresentationFormat>Widescreen</PresentationFormat>
  <Paragraphs>244</Paragraphs>
  <Slides>43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Calibri Light</vt:lpstr>
      <vt:lpstr>Courier New</vt:lpstr>
      <vt:lpstr>Lucida Sans Unicode</vt:lpstr>
      <vt:lpstr>Verdana</vt:lpstr>
      <vt:lpstr>Wingdings 2</vt:lpstr>
      <vt:lpstr>Wingdings 3</vt:lpstr>
      <vt:lpstr>Concourse</vt:lpstr>
      <vt:lpstr>What Happened with Indiana Property Taxes in Pay-23—and Will it Happen Again?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Property Tax Policy, 1972-2023</vt:lpstr>
      <vt:lpstr>PowerPoint Presentation</vt:lpstr>
      <vt:lpstr>Indiana Home Price Index  (quarterly, all transactions)</vt:lpstr>
      <vt:lpstr>Indiana Farmland Values  (Dollars per acre)</vt:lpstr>
      <vt:lpstr>Industrial Building Construction Cost Index</vt:lpstr>
      <vt:lpstr>The Pandemic Economy and After</vt:lpstr>
      <vt:lpstr>PowerPoint Presentation</vt:lpstr>
      <vt:lpstr>PowerPoint Presentation</vt:lpstr>
      <vt:lpstr>PowerPoint Presentation</vt:lpstr>
      <vt:lpstr>PowerPoint Presentation</vt:lpstr>
      <vt:lpstr>Indiana’s Property Tax:  Assessments, Levies and Rates</vt:lpstr>
      <vt:lpstr>PowerPoint Presentation</vt:lpstr>
      <vt:lpstr>PowerPoint Presentation</vt:lpstr>
      <vt:lpstr>PowerPoint Presentation</vt:lpstr>
      <vt:lpstr>PowerPoint Presentation</vt:lpstr>
      <vt:lpstr>Average Total Rate Change, 2022-23</vt:lpstr>
      <vt:lpstr>PowerPoint Presentation</vt:lpstr>
      <vt:lpstr>PowerPoint Presentation</vt:lpstr>
      <vt:lpstr>PowerPoint Presentation</vt:lpstr>
      <vt:lpstr>PowerPoint Presentation</vt:lpstr>
      <vt:lpstr>PowerPoint Presentation</vt:lpstr>
      <vt:lpstr>The Property Tax Shock of 2023</vt:lpstr>
      <vt:lpstr>PowerPoint Presentation</vt:lpstr>
      <vt:lpstr>Indiana Home Price Index  (Percent change from year ago, quarterly, all transactions)</vt:lpstr>
      <vt:lpstr>PowerPoint Presentation</vt:lpstr>
      <vt:lpstr>Industrial Building Construction Cost Index</vt:lpstr>
      <vt:lpstr>PowerPoint Presentation</vt:lpstr>
      <vt:lpstr>PowerPoint Presentation</vt:lpstr>
      <vt:lpstr>HB 1499 (2023)</vt:lpstr>
      <vt:lpstr>Effect of the Supplemental Deduction Increase</vt:lpstr>
      <vt:lpstr>Net AV, Levies and Rates in 2024: Some Guesswork</vt:lpstr>
      <vt:lpstr>What Might Happen in Pay-2024?</vt:lpstr>
      <vt:lpstr>What Happened with Indiana Property Taxes in Pay-23—and Will it Happen Again?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Property Tax in Indiana</dc:title>
  <dc:creator>Larry DeBoer</dc:creator>
  <cp:lastModifiedBy>Larry DeBoer</cp:lastModifiedBy>
  <cp:revision>2</cp:revision>
  <dcterms:created xsi:type="dcterms:W3CDTF">2023-05-11T15:44:55Z</dcterms:created>
  <dcterms:modified xsi:type="dcterms:W3CDTF">2023-11-22T22:09:22Z</dcterms:modified>
</cp:coreProperties>
</file>